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86" r:id="rId2"/>
    <p:sldId id="287" r:id="rId3"/>
    <p:sldId id="288" r:id="rId4"/>
    <p:sldId id="289" r:id="rId5"/>
    <p:sldId id="259" r:id="rId6"/>
    <p:sldId id="292" r:id="rId7"/>
    <p:sldId id="280" r:id="rId8"/>
    <p:sldId id="285" r:id="rId9"/>
    <p:sldId id="257" r:id="rId10"/>
    <p:sldId id="294" r:id="rId11"/>
    <p:sldId id="260" r:id="rId12"/>
    <p:sldId id="293" r:id="rId13"/>
    <p:sldId id="263" r:id="rId14"/>
    <p:sldId id="264" r:id="rId15"/>
    <p:sldId id="295" r:id="rId16"/>
    <p:sldId id="297" r:id="rId17"/>
    <p:sldId id="298" r:id="rId18"/>
    <p:sldId id="299" r:id="rId19"/>
    <p:sldId id="300" r:id="rId20"/>
    <p:sldId id="301" r:id="rId21"/>
    <p:sldId id="302" r:id="rId22"/>
    <p:sldId id="296" r:id="rId23"/>
    <p:sldId id="276" r:id="rId24"/>
    <p:sldId id="304" r:id="rId25"/>
    <p:sldId id="269" r:id="rId26"/>
    <p:sldId id="274" r:id="rId27"/>
    <p:sldId id="27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3390"/>
    <a:srgbClr val="C9C3FF"/>
    <a:srgbClr val="E2FF59"/>
    <a:srgbClr val="000000"/>
    <a:srgbClr val="FDDA5F"/>
    <a:srgbClr val="0B5A9F"/>
    <a:srgbClr val="C00000"/>
    <a:srgbClr val="2B5796"/>
    <a:srgbClr val="D4A869"/>
    <a:srgbClr val="3939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17" autoAdjust="0"/>
    <p:restoredTop sz="95097" autoAdjust="0"/>
  </p:normalViewPr>
  <p:slideViewPr>
    <p:cSldViewPr snapToGrid="0" showGuides="1">
      <p:cViewPr varScale="1">
        <p:scale>
          <a:sx n="76" d="100"/>
          <a:sy n="76" d="100"/>
        </p:scale>
        <p:origin x="605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D4A819-AEF4-4519-84BA-1795AB06E481}" type="datetimeFigureOut">
              <a:rPr lang="en-ID" smtClean="0"/>
              <a:t>19/08/2024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A6EC14-9DB4-4879-B4AB-E7D5C628246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07546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6EC14-9DB4-4879-B4AB-E7D5C6282467}" type="slidenum">
              <a:rPr lang="en-ID" smtClean="0"/>
              <a:t>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48379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6EC14-9DB4-4879-B4AB-E7D5C6282467}" type="slidenum">
              <a:rPr lang="en-ID" smtClean="0"/>
              <a:t>7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84293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6EC14-9DB4-4879-B4AB-E7D5C6282467}" type="slidenum">
              <a:rPr lang="en-ID" smtClean="0"/>
              <a:t>25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59859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9BC95CF-1BCC-3700-7267-B501E913B7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07582" y="878764"/>
            <a:ext cx="3240088" cy="5100471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>
                <a:latin typeface="+mj-lt"/>
              </a:defRPr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5876423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739D965-D7C9-65AD-64A4-19506B40E45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55688" y="512838"/>
            <a:ext cx="3240087" cy="3522744"/>
          </a:xfrm>
          <a:prstGeom prst="roundRect">
            <a:avLst>
              <a:gd name="adj" fmla="val 12932"/>
            </a:avLst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ID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41969BA-71EA-5D1B-D62B-3F08D0E7BC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55688" y="4246638"/>
            <a:ext cx="3240087" cy="3522744"/>
          </a:xfrm>
          <a:prstGeom prst="roundRect">
            <a:avLst>
              <a:gd name="adj" fmla="val 12932"/>
            </a:avLst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0936784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EE99EC4-060E-9CB0-D291-E7D3253072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10872" y="806194"/>
            <a:ext cx="3600450" cy="510047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5558880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1586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35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A1E42B7-8BD4-C089-0336-C990BB8E56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83782" y="821747"/>
            <a:ext cx="3183660" cy="510047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4266486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EBAEC96-6067-0A5C-D292-8DAF11746E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81600" y="901643"/>
            <a:ext cx="5054714" cy="5054714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62976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4476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32658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071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32478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D4B5391-CDF3-01F9-05CC-865563100C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55687" y="802957"/>
            <a:ext cx="3581466" cy="510047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680329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E9369EE-8C97-DC65-5932-BF1754A43E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146629" y="410873"/>
            <a:ext cx="3574908" cy="603625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237530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51F8E44-69C7-909F-03FF-D5649F67E9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76413" y="545197"/>
            <a:ext cx="3704030" cy="546975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6528325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D371C4E-D714-9742-8250-F2ED0B6396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98949" y="1670545"/>
            <a:ext cx="3761118" cy="4152663"/>
          </a:xfrm>
          <a:prstGeom prst="roundRect">
            <a:avLst>
              <a:gd name="adj" fmla="val 10232"/>
            </a:avLst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517051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CB90359-8BAD-449B-6F1B-12141C6C42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695551" y="-129326"/>
            <a:ext cx="6285248" cy="62852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04804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ECBFDF2-4BC8-0CCF-7E6F-A898531072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91909" y="725407"/>
            <a:ext cx="3424591" cy="4152663"/>
          </a:xfrm>
          <a:prstGeom prst="roundRect">
            <a:avLst>
              <a:gd name="adj" fmla="val 12740"/>
            </a:avLst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721422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F595525-D1B3-CCE1-6148-1B03DB3E271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75275" y="-687895"/>
            <a:ext cx="5744590" cy="574459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491550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69B0A83-955A-BB7A-6506-08BC43730B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88821" y="2327862"/>
            <a:ext cx="2369890" cy="2426684"/>
          </a:xfrm>
          <a:prstGeom prst="roundRect">
            <a:avLst>
              <a:gd name="adj" fmla="val 14523"/>
            </a:avLst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ID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67B8892-0A6E-001B-6794-35421E2490C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70732" y="550938"/>
            <a:ext cx="3465581" cy="3522744"/>
          </a:xfrm>
          <a:prstGeom prst="roundRect">
            <a:avLst>
              <a:gd name="adj" fmla="val 11537"/>
            </a:avLst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ID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B7E82D3-C976-5C28-7628-9B075C0918E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70732" y="4292511"/>
            <a:ext cx="1665356" cy="1676994"/>
          </a:xfrm>
          <a:prstGeom prst="roundRect">
            <a:avLst>
              <a:gd name="adj" fmla="val 15904"/>
            </a:avLst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041187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1052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5D3BE46-F289-148B-2332-B689CA6634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17508" y="1577965"/>
            <a:ext cx="3758217" cy="4577706"/>
          </a:xfrm>
          <a:prstGeom prst="roundRect">
            <a:avLst>
              <a:gd name="adj" fmla="val 11598"/>
            </a:avLst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4083443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4441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6" r:id="rId6"/>
    <p:sldLayoutId id="2147483655" r:id="rId7"/>
    <p:sldLayoutId id="2147483654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613">
          <p15:clr>
            <a:srgbClr val="F26B43"/>
          </p15:clr>
        </p15:guide>
        <p15:guide id="4" pos="3386">
          <p15:clr>
            <a:srgbClr val="F26B43"/>
          </p15:clr>
        </p15:guide>
        <p15:guide id="5" pos="3160">
          <p15:clr>
            <a:srgbClr val="F26B43"/>
          </p15:clr>
        </p15:guide>
        <p15:guide id="6" pos="2933">
          <p15:clr>
            <a:srgbClr val="F26B43"/>
          </p15:clr>
        </p15:guide>
        <p15:guide id="7" pos="2706">
          <p15:clr>
            <a:srgbClr val="F26B43"/>
          </p15:clr>
        </p15:guide>
        <p15:guide id="8" pos="2479">
          <p15:clr>
            <a:srgbClr val="F26B43"/>
          </p15:clr>
        </p15:guide>
        <p15:guide id="9" pos="2252">
          <p15:clr>
            <a:srgbClr val="F26B43"/>
          </p15:clr>
        </p15:guide>
        <p15:guide id="10" pos="2026">
          <p15:clr>
            <a:srgbClr val="F26B43"/>
          </p15:clr>
        </p15:guide>
        <p15:guide id="11" pos="1799">
          <p15:clr>
            <a:srgbClr val="F26B43"/>
          </p15:clr>
        </p15:guide>
        <p15:guide id="12" pos="1572">
          <p15:clr>
            <a:srgbClr val="F26B43"/>
          </p15:clr>
        </p15:guide>
        <p15:guide id="13" pos="1345">
          <p15:clr>
            <a:srgbClr val="F26B43"/>
          </p15:clr>
        </p15:guide>
        <p15:guide id="14" pos="1118">
          <p15:clr>
            <a:srgbClr val="F26B43"/>
          </p15:clr>
        </p15:guide>
        <p15:guide id="15" pos="892">
          <p15:clr>
            <a:srgbClr val="F26B43"/>
          </p15:clr>
        </p15:guide>
        <p15:guide id="16" pos="665">
          <p15:clr>
            <a:srgbClr val="F26B43"/>
          </p15:clr>
        </p15:guide>
        <p15:guide id="17" pos="438">
          <p15:clr>
            <a:srgbClr val="F26B43"/>
          </p15:clr>
        </p15:guide>
        <p15:guide id="18" pos="211">
          <p15:clr>
            <a:srgbClr val="F26B43"/>
          </p15:clr>
        </p15:guide>
        <p15:guide id="19" pos="4067">
          <p15:clr>
            <a:srgbClr val="F26B43"/>
          </p15:clr>
        </p15:guide>
        <p15:guide id="20" pos="4294">
          <p15:clr>
            <a:srgbClr val="F26B43"/>
          </p15:clr>
        </p15:guide>
        <p15:guide id="21" pos="4520">
          <p15:clr>
            <a:srgbClr val="F26B43"/>
          </p15:clr>
        </p15:guide>
        <p15:guide id="22" pos="4747">
          <p15:clr>
            <a:srgbClr val="F26B43"/>
          </p15:clr>
        </p15:guide>
        <p15:guide id="23" pos="4974">
          <p15:clr>
            <a:srgbClr val="F26B43"/>
          </p15:clr>
        </p15:guide>
        <p15:guide id="24" pos="5201">
          <p15:clr>
            <a:srgbClr val="F26B43"/>
          </p15:clr>
        </p15:guide>
        <p15:guide id="25" pos="5428">
          <p15:clr>
            <a:srgbClr val="F26B43"/>
          </p15:clr>
        </p15:guide>
        <p15:guide id="26" pos="5654">
          <p15:clr>
            <a:srgbClr val="F26B43"/>
          </p15:clr>
        </p15:guide>
        <p15:guide id="27" pos="5881">
          <p15:clr>
            <a:srgbClr val="F26B43"/>
          </p15:clr>
        </p15:guide>
        <p15:guide id="28" pos="6108">
          <p15:clr>
            <a:srgbClr val="F26B43"/>
          </p15:clr>
        </p15:guide>
        <p15:guide id="29" pos="6335">
          <p15:clr>
            <a:srgbClr val="F26B43"/>
          </p15:clr>
        </p15:guide>
        <p15:guide id="30" pos="6562">
          <p15:clr>
            <a:srgbClr val="F26B43"/>
          </p15:clr>
        </p15:guide>
        <p15:guide id="31" pos="6788">
          <p15:clr>
            <a:srgbClr val="F26B43"/>
          </p15:clr>
        </p15:guide>
        <p15:guide id="32" pos="7015">
          <p15:clr>
            <a:srgbClr val="F26B43"/>
          </p15:clr>
        </p15:guide>
        <p15:guide id="33" pos="7242">
          <p15:clr>
            <a:srgbClr val="F26B43"/>
          </p15:clr>
        </p15:guide>
        <p15:guide id="34" pos="746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BE245DAC-E8B2-10EC-8307-8C2011B2DBE4}"/>
              </a:ext>
            </a:extLst>
          </p:cNvPr>
          <p:cNvSpPr/>
          <p:nvPr/>
        </p:nvSpPr>
        <p:spPr>
          <a:xfrm>
            <a:off x="846142" y="5893804"/>
            <a:ext cx="4445144" cy="972139"/>
          </a:xfrm>
          <a:custGeom>
            <a:avLst/>
            <a:gdLst>
              <a:gd name="connsiteX0" fmla="*/ 2222572 w 4445144"/>
              <a:gd name="connsiteY0" fmla="*/ 0 h 972139"/>
              <a:gd name="connsiteX1" fmla="*/ 4370050 w 4445144"/>
              <a:gd name="connsiteY1" fmla="*/ 889515 h 972139"/>
              <a:gd name="connsiteX2" fmla="*/ 4445144 w 4445144"/>
              <a:gd name="connsiteY2" fmla="*/ 972139 h 972139"/>
              <a:gd name="connsiteX3" fmla="*/ 0 w 4445144"/>
              <a:gd name="connsiteY3" fmla="*/ 972139 h 972139"/>
              <a:gd name="connsiteX4" fmla="*/ 75095 w 4445144"/>
              <a:gd name="connsiteY4" fmla="*/ 889515 h 972139"/>
              <a:gd name="connsiteX5" fmla="*/ 2222572 w 4445144"/>
              <a:gd name="connsiteY5" fmla="*/ 0 h 972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45144" h="972139">
                <a:moveTo>
                  <a:pt x="2222572" y="0"/>
                </a:moveTo>
                <a:cubicBezTo>
                  <a:pt x="3061214" y="0"/>
                  <a:pt x="3820462" y="339927"/>
                  <a:pt x="4370050" y="889515"/>
                </a:cubicBezTo>
                <a:lnTo>
                  <a:pt x="4445144" y="972139"/>
                </a:lnTo>
                <a:lnTo>
                  <a:pt x="0" y="972139"/>
                </a:lnTo>
                <a:lnTo>
                  <a:pt x="75095" y="889515"/>
                </a:lnTo>
                <a:cubicBezTo>
                  <a:pt x="624682" y="339927"/>
                  <a:pt x="1383930" y="0"/>
                  <a:pt x="222257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988BB6B-0949-495E-BEDF-96FD041FCA3F}"/>
              </a:ext>
            </a:extLst>
          </p:cNvPr>
          <p:cNvSpPr/>
          <p:nvPr/>
        </p:nvSpPr>
        <p:spPr>
          <a:xfrm>
            <a:off x="7116840" y="1352669"/>
            <a:ext cx="3761118" cy="4152663"/>
          </a:xfrm>
          <a:prstGeom prst="roundRect">
            <a:avLst>
              <a:gd name="adj" fmla="val 13004"/>
            </a:avLst>
          </a:prstGeom>
          <a:solidFill>
            <a:srgbClr val="2B57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8BF7F3-06CD-881A-38A5-699B9F353336}"/>
              </a:ext>
            </a:extLst>
          </p:cNvPr>
          <p:cNvSpPr txBox="1"/>
          <p:nvPr/>
        </p:nvSpPr>
        <p:spPr>
          <a:xfrm>
            <a:off x="1080598" y="3455492"/>
            <a:ext cx="574010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E" sz="2400" dirty="0">
                <a:latin typeface="Poppins" panose="00000500000000000000" pitchFamily="2" charset="0"/>
                <a:cs typeface="Poppins" panose="00000500000000000000" pitchFamily="2" charset="0"/>
              </a:rPr>
              <a:t>Start a computer and log on securely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E" sz="2400" dirty="0">
                <a:latin typeface="Poppins" panose="00000500000000000000" pitchFamily="2" charset="0"/>
                <a:cs typeface="Poppins" panose="00000500000000000000" pitchFamily="2" charset="0"/>
              </a:rPr>
              <a:t>Log off a computer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E" sz="2400" dirty="0">
                <a:latin typeface="Poppins" panose="00000500000000000000" pitchFamily="2" charset="0"/>
                <a:cs typeface="Poppins" panose="00000500000000000000" pitchFamily="2" charset="0"/>
              </a:rPr>
              <a:t>Restart a computer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E" sz="2400" dirty="0">
                <a:latin typeface="Poppins" panose="00000500000000000000" pitchFamily="2" charset="0"/>
                <a:cs typeface="Poppins" panose="00000500000000000000" pitchFamily="2" charset="0"/>
              </a:rPr>
              <a:t>Shut Down a computer</a:t>
            </a:r>
            <a:endParaRPr lang="en-US" sz="2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0AD5ABF7-C7BF-EEE3-7609-E1E7CD9B6FB6}"/>
              </a:ext>
            </a:extLst>
          </p:cNvPr>
          <p:cNvSpPr txBox="1">
            <a:spLocks/>
          </p:cNvSpPr>
          <p:nvPr/>
        </p:nvSpPr>
        <p:spPr>
          <a:xfrm>
            <a:off x="906085" y="1436608"/>
            <a:ext cx="5933665" cy="15013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atin typeface="Poppins" panose="00000500000000000000" pitchFamily="2" charset="0"/>
                <a:cs typeface="Poppins" panose="00000500000000000000" pitchFamily="2" charset="0"/>
              </a:rPr>
              <a:t>Basic </a:t>
            </a:r>
            <a:r>
              <a:rPr lang="en-US" sz="5400" b="1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Computer Skills</a:t>
            </a:r>
            <a:endParaRPr lang="en-US" sz="5400" b="1" dirty="0">
              <a:solidFill>
                <a:srgbClr val="9C339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sz="5400" b="1" dirty="0">
              <a:solidFill>
                <a:schemeClr val="accent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9C5B00-620C-3347-F6C8-F116A40B0F4D}"/>
              </a:ext>
            </a:extLst>
          </p:cNvPr>
          <p:cNvSpPr/>
          <p:nvPr/>
        </p:nvSpPr>
        <p:spPr>
          <a:xfrm>
            <a:off x="7377355" y="878765"/>
            <a:ext cx="3240087" cy="5100470"/>
          </a:xfrm>
          <a:prstGeom prst="roundRect">
            <a:avLst>
              <a:gd name="adj" fmla="val 50000"/>
            </a:avLst>
          </a:prstGeom>
          <a:solidFill>
            <a:srgbClr val="0B5A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26F21C7-C0B0-A7B7-559A-F3D6482404B6}"/>
              </a:ext>
            </a:extLst>
          </p:cNvPr>
          <p:cNvSpPr/>
          <p:nvPr/>
        </p:nvSpPr>
        <p:spPr>
          <a:xfrm>
            <a:off x="8674303" y="2043268"/>
            <a:ext cx="622300" cy="62230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C6A5623-71EA-FB61-666E-A668B3ADF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528" y="2122777"/>
            <a:ext cx="463281" cy="46328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C71D7C6-1A62-7295-28AA-73CD9F4EEEA0}"/>
              </a:ext>
            </a:extLst>
          </p:cNvPr>
          <p:cNvSpPr/>
          <p:nvPr/>
        </p:nvSpPr>
        <p:spPr>
          <a:xfrm>
            <a:off x="7581519" y="2760937"/>
            <a:ext cx="622300" cy="62230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2" name="Picture 11" descr="A hand with a blue button&#10;&#10;Description automatically generated">
            <a:extLst>
              <a:ext uri="{FF2B5EF4-FFF2-40B4-BE49-F238E27FC236}">
                <a16:creationId xmlns:a16="http://schemas.microsoft.com/office/drawing/2014/main" id="{E5169AFF-E9FC-9563-6178-5FACE8DC9E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9" t="31703" r="28706" b="34065"/>
          <a:stretch/>
        </p:blipFill>
        <p:spPr>
          <a:xfrm>
            <a:off x="7651691" y="2874771"/>
            <a:ext cx="519729" cy="40884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EC98A93-B9B3-746E-4703-EBB1D78C9B73}"/>
              </a:ext>
            </a:extLst>
          </p:cNvPr>
          <p:cNvSpPr/>
          <p:nvPr/>
        </p:nvSpPr>
        <p:spPr>
          <a:xfrm>
            <a:off x="9767087" y="2771144"/>
            <a:ext cx="622300" cy="622300"/>
          </a:xfrm>
          <a:prstGeom prst="ellipse">
            <a:avLst/>
          </a:prstGeom>
          <a:solidFill>
            <a:srgbClr val="C00000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4" name="Picture 13" descr="A hand with a cursor&#10;&#10;Description automatically generated">
            <a:extLst>
              <a:ext uri="{FF2B5EF4-FFF2-40B4-BE49-F238E27FC236}">
                <a16:creationId xmlns:a16="http://schemas.microsoft.com/office/drawing/2014/main" id="{727F8F7D-EE64-4215-3DCF-574B196BA3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45" t="29123" r="35138" b="29156"/>
          <a:stretch/>
        </p:blipFill>
        <p:spPr>
          <a:xfrm>
            <a:off x="9869807" y="2827146"/>
            <a:ext cx="368632" cy="517539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D9E650A0-0B82-C6C1-CA8E-3D45CEAE78C5}"/>
              </a:ext>
            </a:extLst>
          </p:cNvPr>
          <p:cNvSpPr/>
          <p:nvPr/>
        </p:nvSpPr>
        <p:spPr>
          <a:xfrm>
            <a:off x="8664778" y="4202482"/>
            <a:ext cx="622300" cy="622300"/>
          </a:xfrm>
          <a:prstGeom prst="ellipse">
            <a:avLst/>
          </a:prstGeom>
          <a:solidFill>
            <a:schemeClr val="accent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6" name="Picture 1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9386B76-E5BF-8EF7-7FC8-0BB32CD926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898" y="4192433"/>
            <a:ext cx="439061" cy="62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67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0DB9C8C-73A7-2EBB-6C79-4FD1CA06B596}"/>
              </a:ext>
            </a:extLst>
          </p:cNvPr>
          <p:cNvSpPr/>
          <p:nvPr/>
        </p:nvSpPr>
        <p:spPr>
          <a:xfrm>
            <a:off x="-1185705" y="90156"/>
            <a:ext cx="6588609" cy="7104463"/>
          </a:xfrm>
          <a:prstGeom prst="ellipse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319F244-368E-6221-5FEE-DBD766D04CE0}"/>
              </a:ext>
            </a:extLst>
          </p:cNvPr>
          <p:cNvGrpSpPr/>
          <p:nvPr/>
        </p:nvGrpSpPr>
        <p:grpSpPr>
          <a:xfrm>
            <a:off x="5864897" y="864423"/>
            <a:ext cx="5913972" cy="1071503"/>
            <a:chOff x="1055688" y="3854019"/>
            <a:chExt cx="2799210" cy="152682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0D83AFB-FAE7-AE3B-EB5E-5DBE204D88EC}"/>
                </a:ext>
              </a:extLst>
            </p:cNvPr>
            <p:cNvSpPr/>
            <p:nvPr/>
          </p:nvSpPr>
          <p:spPr>
            <a:xfrm>
              <a:off x="1117350" y="4008793"/>
              <a:ext cx="2737548" cy="1372052"/>
            </a:xfrm>
            <a:prstGeom prst="roundRect">
              <a:avLst>
                <a:gd name="adj" fmla="val 12012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B35757A-DFAF-B260-98E1-B91254A528E4}"/>
                </a:ext>
              </a:extLst>
            </p:cNvPr>
            <p:cNvSpPr/>
            <p:nvPr/>
          </p:nvSpPr>
          <p:spPr>
            <a:xfrm>
              <a:off x="1055688" y="3854019"/>
              <a:ext cx="2737548" cy="1372053"/>
            </a:xfrm>
            <a:prstGeom prst="roundRect">
              <a:avLst>
                <a:gd name="adj" fmla="val 1129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6149128-639C-97E7-57DE-E01CBB7EC9B6}"/>
              </a:ext>
            </a:extLst>
          </p:cNvPr>
          <p:cNvGrpSpPr/>
          <p:nvPr/>
        </p:nvGrpSpPr>
        <p:grpSpPr>
          <a:xfrm>
            <a:off x="6001225" y="2216973"/>
            <a:ext cx="5783696" cy="1071503"/>
            <a:chOff x="1055688" y="3854019"/>
            <a:chExt cx="2799210" cy="152682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C155481B-A90C-D73E-068C-D0BA28ABA7DE}"/>
                </a:ext>
              </a:extLst>
            </p:cNvPr>
            <p:cNvSpPr/>
            <p:nvPr/>
          </p:nvSpPr>
          <p:spPr>
            <a:xfrm>
              <a:off x="1117350" y="4008793"/>
              <a:ext cx="2737548" cy="1372052"/>
            </a:xfrm>
            <a:prstGeom prst="roundRect">
              <a:avLst>
                <a:gd name="adj" fmla="val 12012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B2049E7-391F-DCBF-8F07-993C2C39A7EB}"/>
                </a:ext>
              </a:extLst>
            </p:cNvPr>
            <p:cNvSpPr/>
            <p:nvPr/>
          </p:nvSpPr>
          <p:spPr>
            <a:xfrm>
              <a:off x="1055688" y="3854019"/>
              <a:ext cx="2737548" cy="1372053"/>
            </a:xfrm>
            <a:prstGeom prst="roundRect">
              <a:avLst>
                <a:gd name="adj" fmla="val 1129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409781B-3FF2-92A8-AF3E-CA1B34C5969C}"/>
              </a:ext>
            </a:extLst>
          </p:cNvPr>
          <p:cNvGrpSpPr/>
          <p:nvPr/>
        </p:nvGrpSpPr>
        <p:grpSpPr>
          <a:xfrm>
            <a:off x="6096000" y="3570201"/>
            <a:ext cx="5128009" cy="2107118"/>
            <a:chOff x="1055688" y="3854019"/>
            <a:chExt cx="2799210" cy="152682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96D3CAA-A438-6838-135D-A85760B18ECD}"/>
                </a:ext>
              </a:extLst>
            </p:cNvPr>
            <p:cNvSpPr/>
            <p:nvPr/>
          </p:nvSpPr>
          <p:spPr>
            <a:xfrm>
              <a:off x="1117350" y="4008793"/>
              <a:ext cx="2737548" cy="1372052"/>
            </a:xfrm>
            <a:prstGeom prst="roundRect">
              <a:avLst>
                <a:gd name="adj" fmla="val 12012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D17BA51-C44B-7A9E-A1B7-14F5AA913A6E}"/>
                </a:ext>
              </a:extLst>
            </p:cNvPr>
            <p:cNvSpPr/>
            <p:nvPr/>
          </p:nvSpPr>
          <p:spPr>
            <a:xfrm>
              <a:off x="1055688" y="3854019"/>
              <a:ext cx="2737548" cy="1372053"/>
            </a:xfrm>
            <a:prstGeom prst="roundRect">
              <a:avLst>
                <a:gd name="adj" fmla="val 1129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0DE3850F-89E9-0CA0-E1B3-3C309C878CF3}"/>
              </a:ext>
            </a:extLst>
          </p:cNvPr>
          <p:cNvSpPr/>
          <p:nvPr/>
        </p:nvSpPr>
        <p:spPr>
          <a:xfrm>
            <a:off x="5533644" y="1034383"/>
            <a:ext cx="622300" cy="62230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EFF276A-7362-414D-CA7A-347BA0733CE0}"/>
              </a:ext>
            </a:extLst>
          </p:cNvPr>
          <p:cNvSpPr/>
          <p:nvPr/>
        </p:nvSpPr>
        <p:spPr>
          <a:xfrm>
            <a:off x="5784851" y="3739483"/>
            <a:ext cx="622300" cy="622300"/>
          </a:xfrm>
          <a:prstGeom prst="ellipse">
            <a:avLst/>
          </a:prstGeom>
          <a:solidFill>
            <a:schemeClr val="accent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78FE176-99B2-A50E-D8F9-45A1434CEBC1}"/>
              </a:ext>
            </a:extLst>
          </p:cNvPr>
          <p:cNvSpPr/>
          <p:nvPr/>
        </p:nvSpPr>
        <p:spPr>
          <a:xfrm>
            <a:off x="5694641" y="2386933"/>
            <a:ext cx="622300" cy="622300"/>
          </a:xfrm>
          <a:prstGeom prst="ellipse">
            <a:avLst/>
          </a:prstGeom>
          <a:solidFill>
            <a:srgbClr val="C00000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8215F2B-0E73-D4DE-AF6D-3C180623F9B5}"/>
              </a:ext>
            </a:extLst>
          </p:cNvPr>
          <p:cNvSpPr txBox="1"/>
          <p:nvPr/>
        </p:nvSpPr>
        <p:spPr>
          <a:xfrm>
            <a:off x="6230158" y="1092397"/>
            <a:ext cx="31648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9C3390"/>
                </a:solidFill>
                <a:latin typeface="+mj-lt"/>
                <a:cs typeface="Rubik Light" pitchFamily="2" charset="-79"/>
              </a:rPr>
              <a:t>Single-clicking or Clicking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EFFAB8F-189B-8FDF-A7BD-F54DB12DEEF1}"/>
              </a:ext>
            </a:extLst>
          </p:cNvPr>
          <p:cNvSpPr txBox="1"/>
          <p:nvPr/>
        </p:nvSpPr>
        <p:spPr>
          <a:xfrm>
            <a:off x="6379272" y="2386514"/>
            <a:ext cx="31721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9C3390"/>
                </a:solidFill>
                <a:latin typeface="+mj-lt"/>
                <a:cs typeface="Rubik Light" pitchFamily="2" charset="-79"/>
              </a:rPr>
              <a:t>Double-clicking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5AB6DC7C-6733-6B62-8583-8AA3B0540F8A}"/>
              </a:ext>
            </a:extLst>
          </p:cNvPr>
          <p:cNvSpPr txBox="1">
            <a:spLocks/>
          </p:cNvSpPr>
          <p:nvPr/>
        </p:nvSpPr>
        <p:spPr>
          <a:xfrm>
            <a:off x="1158027" y="1057785"/>
            <a:ext cx="3695327" cy="14342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800" b="1" dirty="0"/>
              <a:t>Touch Pad </a:t>
            </a:r>
            <a:r>
              <a:rPr lang="en-US" sz="4800" b="1" dirty="0">
                <a:solidFill>
                  <a:schemeClr val="accent1"/>
                </a:solidFill>
              </a:rPr>
              <a:t>Basics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7262F01-14EA-4551-02FD-2C27416E0141}"/>
              </a:ext>
            </a:extLst>
          </p:cNvPr>
          <p:cNvSpPr txBox="1"/>
          <p:nvPr/>
        </p:nvSpPr>
        <p:spPr>
          <a:xfrm>
            <a:off x="6234995" y="1330666"/>
            <a:ext cx="5338138" cy="384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Tap the touchpad once with your finger to select an item.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D42F096-D73A-5AE7-4388-947CC5ED2897}"/>
              </a:ext>
            </a:extLst>
          </p:cNvPr>
          <p:cNvSpPr txBox="1"/>
          <p:nvPr/>
        </p:nvSpPr>
        <p:spPr>
          <a:xfrm>
            <a:off x="6508061" y="4226530"/>
            <a:ext cx="4487812" cy="1031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latin typeface="Poppins" panose="00000500000000000000" pitchFamily="2" charset="0"/>
                <a:cs typeface="Poppins" panose="00000500000000000000" pitchFamily="2" charset="0"/>
              </a:rPr>
              <a:t>Tap with two fingers simultaneously </a:t>
            </a:r>
            <a:r>
              <a:rPr lang="en-US" sz="1400" dirty="0">
                <a:latin typeface="Poppins" panose="00000500000000000000" pitchFamily="2" charset="0"/>
                <a:cs typeface="Poppins" panose="00000500000000000000" pitchFamily="2" charset="0"/>
              </a:rPr>
              <a:t>or press the bottom-right corner of the touchpad to simulate a right-click for additional options.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1B9D210-5F72-D1FF-3EF3-3C4413783C66}"/>
              </a:ext>
            </a:extLst>
          </p:cNvPr>
          <p:cNvSpPr txBox="1"/>
          <p:nvPr/>
        </p:nvSpPr>
        <p:spPr>
          <a:xfrm>
            <a:off x="6372332" y="2664734"/>
            <a:ext cx="5418792" cy="384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Quickly tap the touchpad twice to open files or programs.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072AA5-97B4-4F74-2CFA-5EC8B1CF6B62}"/>
              </a:ext>
            </a:extLst>
          </p:cNvPr>
          <p:cNvSpPr txBox="1"/>
          <p:nvPr/>
        </p:nvSpPr>
        <p:spPr>
          <a:xfrm>
            <a:off x="6508061" y="3877305"/>
            <a:ext cx="31721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9C3390"/>
                </a:solidFill>
                <a:latin typeface="+mj-lt"/>
                <a:cs typeface="Rubik Light" pitchFamily="2" charset="-79"/>
              </a:rPr>
              <a:t>Right-clicking</a:t>
            </a:r>
          </a:p>
        </p:txBody>
      </p:sp>
      <p:pic>
        <p:nvPicPr>
          <p:cNvPr id="38" name="Picture 3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13E295B-1864-BEEC-DB48-2724F8280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971" y="3729434"/>
            <a:ext cx="439061" cy="622301"/>
          </a:xfrm>
          <a:prstGeom prst="rect">
            <a:avLst/>
          </a:prstGeom>
        </p:spPr>
      </p:pic>
      <p:pic>
        <p:nvPicPr>
          <p:cNvPr id="101" name="Picture 100" descr="A hand with a cursor&#10;&#10;Description automatically generated">
            <a:extLst>
              <a:ext uri="{FF2B5EF4-FFF2-40B4-BE49-F238E27FC236}">
                <a16:creationId xmlns:a16="http://schemas.microsoft.com/office/drawing/2014/main" id="{763FD8CE-0A97-21DF-09EF-DF3CFF808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45" t="29123" r="35138" b="29156"/>
          <a:stretch/>
        </p:blipFill>
        <p:spPr>
          <a:xfrm>
            <a:off x="5797361" y="2442935"/>
            <a:ext cx="368632" cy="517539"/>
          </a:xfrm>
          <a:prstGeom prst="rect">
            <a:avLst/>
          </a:prstGeom>
        </p:spPr>
      </p:pic>
      <p:pic>
        <p:nvPicPr>
          <p:cNvPr id="120" name="Picture 119" descr="A hand with a blue button&#10;&#10;Description automatically generated">
            <a:extLst>
              <a:ext uri="{FF2B5EF4-FFF2-40B4-BE49-F238E27FC236}">
                <a16:creationId xmlns:a16="http://schemas.microsoft.com/office/drawing/2014/main" id="{BF2CC64F-D65B-92C9-978C-3A003259EC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9" t="31703" r="28706" b="34065"/>
          <a:stretch/>
        </p:blipFill>
        <p:spPr>
          <a:xfrm>
            <a:off x="5603816" y="1148217"/>
            <a:ext cx="519729" cy="408843"/>
          </a:xfrm>
          <a:prstGeom prst="rect">
            <a:avLst/>
          </a:prstGeom>
        </p:spPr>
      </p:pic>
      <p:pic>
        <p:nvPicPr>
          <p:cNvPr id="122" name="Picture 121" descr="A purple line with a hand cursor and a black background&#10;&#10;Description automatically generated">
            <a:extLst>
              <a:ext uri="{FF2B5EF4-FFF2-40B4-BE49-F238E27FC236}">
                <a16:creationId xmlns:a16="http://schemas.microsoft.com/office/drawing/2014/main" id="{2C9E9DF6-57D9-3671-DE6C-BF8684894A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3" t="19403" r="15665" b="20331"/>
          <a:stretch/>
        </p:blipFill>
        <p:spPr>
          <a:xfrm>
            <a:off x="1102779" y="2399961"/>
            <a:ext cx="3809988" cy="337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16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raphic 107">
            <a:extLst>
              <a:ext uri="{FF2B5EF4-FFF2-40B4-BE49-F238E27FC236}">
                <a16:creationId xmlns:a16="http://schemas.microsoft.com/office/drawing/2014/main" id="{9A525EF3-D813-C1DE-EA46-76EF4EE74B10}"/>
              </a:ext>
            </a:extLst>
          </p:cNvPr>
          <p:cNvGrpSpPr/>
          <p:nvPr/>
        </p:nvGrpSpPr>
        <p:grpSpPr>
          <a:xfrm>
            <a:off x="-185001" y="-325"/>
            <a:ext cx="12513803" cy="7086926"/>
            <a:chOff x="-185001" y="-325"/>
            <a:chExt cx="12513803" cy="7086926"/>
          </a:xfrm>
          <a:solidFill>
            <a:schemeClr val="accent1">
              <a:lumMod val="20000"/>
              <a:lumOff val="80000"/>
              <a:alpha val="40000"/>
            </a:schemeClr>
          </a:solidFill>
        </p:grpSpPr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7E5413F8-9D19-30DA-F7A0-150017390F5B}"/>
                </a:ext>
              </a:extLst>
            </p:cNvPr>
            <p:cNvSpPr/>
            <p:nvPr/>
          </p:nvSpPr>
          <p:spPr>
            <a:xfrm>
              <a:off x="948342" y="0"/>
              <a:ext cx="63174" cy="7086600"/>
            </a:xfrm>
            <a:custGeom>
              <a:avLst/>
              <a:gdLst>
                <a:gd name="connsiteX0" fmla="*/ 0 w 45618"/>
                <a:gd name="connsiteY0" fmla="*/ 0 h 11307000"/>
                <a:gd name="connsiteX1" fmla="*/ 45619 w 45618"/>
                <a:gd name="connsiteY1" fmla="*/ 0 h 11307000"/>
                <a:gd name="connsiteX2" fmla="*/ 45619 w 45618"/>
                <a:gd name="connsiteY2" fmla="*/ 11307001 h 11307000"/>
                <a:gd name="connsiteX3" fmla="*/ 0 w 45618"/>
                <a:gd name="connsiteY3" fmla="*/ 11307001 h 1130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618" h="11307000">
                  <a:moveTo>
                    <a:pt x="0" y="0"/>
                  </a:moveTo>
                  <a:lnTo>
                    <a:pt x="45619" y="0"/>
                  </a:lnTo>
                  <a:lnTo>
                    <a:pt x="45619" y="11307001"/>
                  </a:lnTo>
                  <a:lnTo>
                    <a:pt x="0" y="11307001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0000"/>
              </a:schemeClr>
            </a:solidFill>
            <a:ln w="29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63F69685-7204-B843-F32C-E8705751D921}"/>
                </a:ext>
              </a:extLst>
            </p:cNvPr>
            <p:cNvSpPr/>
            <p:nvPr/>
          </p:nvSpPr>
          <p:spPr>
            <a:xfrm flipH="1">
              <a:off x="2036067" y="1"/>
              <a:ext cx="45719" cy="7086600"/>
            </a:xfrm>
            <a:custGeom>
              <a:avLst/>
              <a:gdLst>
                <a:gd name="connsiteX0" fmla="*/ 0 w 45618"/>
                <a:gd name="connsiteY0" fmla="*/ 0 h 11357239"/>
                <a:gd name="connsiteX1" fmla="*/ 45618 w 45618"/>
                <a:gd name="connsiteY1" fmla="*/ 0 h 11357239"/>
                <a:gd name="connsiteX2" fmla="*/ 45618 w 45618"/>
                <a:gd name="connsiteY2" fmla="*/ 11357240 h 11357239"/>
                <a:gd name="connsiteX3" fmla="*/ 0 w 45618"/>
                <a:gd name="connsiteY3" fmla="*/ 11357240 h 1135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618" h="11357239">
                  <a:moveTo>
                    <a:pt x="0" y="0"/>
                  </a:moveTo>
                  <a:lnTo>
                    <a:pt x="45618" y="0"/>
                  </a:lnTo>
                  <a:lnTo>
                    <a:pt x="45618" y="11357240"/>
                  </a:lnTo>
                  <a:lnTo>
                    <a:pt x="0" y="1135724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0000"/>
              </a:schemeClr>
            </a:solidFill>
            <a:ln w="29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3CA9869F-3079-D8AA-2566-3226097A2E34}"/>
                </a:ext>
              </a:extLst>
            </p:cNvPr>
            <p:cNvSpPr/>
            <p:nvPr/>
          </p:nvSpPr>
          <p:spPr>
            <a:xfrm>
              <a:off x="3215232" y="1"/>
              <a:ext cx="45719" cy="7086600"/>
            </a:xfrm>
            <a:custGeom>
              <a:avLst/>
              <a:gdLst>
                <a:gd name="connsiteX0" fmla="*/ 0 w 45618"/>
                <a:gd name="connsiteY0" fmla="*/ 0 h 11357239"/>
                <a:gd name="connsiteX1" fmla="*/ 45618 w 45618"/>
                <a:gd name="connsiteY1" fmla="*/ 0 h 11357239"/>
                <a:gd name="connsiteX2" fmla="*/ 45618 w 45618"/>
                <a:gd name="connsiteY2" fmla="*/ 11357240 h 11357239"/>
                <a:gd name="connsiteX3" fmla="*/ 0 w 45618"/>
                <a:gd name="connsiteY3" fmla="*/ 11357240 h 1135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618" h="11357239">
                  <a:moveTo>
                    <a:pt x="0" y="0"/>
                  </a:moveTo>
                  <a:lnTo>
                    <a:pt x="45618" y="0"/>
                  </a:lnTo>
                  <a:lnTo>
                    <a:pt x="45618" y="11357240"/>
                  </a:lnTo>
                  <a:lnTo>
                    <a:pt x="0" y="1135724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0000"/>
              </a:schemeClr>
            </a:solidFill>
            <a:ln w="29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5356E69F-BE01-D9EC-25C0-924C5C0213D4}"/>
                </a:ext>
              </a:extLst>
            </p:cNvPr>
            <p:cNvSpPr/>
            <p:nvPr/>
          </p:nvSpPr>
          <p:spPr>
            <a:xfrm>
              <a:off x="4348676" y="1"/>
              <a:ext cx="45719" cy="7086600"/>
            </a:xfrm>
            <a:custGeom>
              <a:avLst/>
              <a:gdLst>
                <a:gd name="connsiteX0" fmla="*/ 0 w 45618"/>
                <a:gd name="connsiteY0" fmla="*/ 0 h 11357239"/>
                <a:gd name="connsiteX1" fmla="*/ 45618 w 45618"/>
                <a:gd name="connsiteY1" fmla="*/ 0 h 11357239"/>
                <a:gd name="connsiteX2" fmla="*/ 45618 w 45618"/>
                <a:gd name="connsiteY2" fmla="*/ 11357240 h 11357239"/>
                <a:gd name="connsiteX3" fmla="*/ 0 w 45618"/>
                <a:gd name="connsiteY3" fmla="*/ 11357240 h 1135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618" h="11357239">
                  <a:moveTo>
                    <a:pt x="0" y="0"/>
                  </a:moveTo>
                  <a:lnTo>
                    <a:pt x="45618" y="0"/>
                  </a:lnTo>
                  <a:lnTo>
                    <a:pt x="45618" y="11357240"/>
                  </a:lnTo>
                  <a:lnTo>
                    <a:pt x="0" y="1135724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0000"/>
              </a:schemeClr>
            </a:solidFill>
            <a:ln w="29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609D3CDA-4B8D-9B88-0E1E-3122697FB1B0}"/>
                </a:ext>
              </a:extLst>
            </p:cNvPr>
            <p:cNvSpPr/>
            <p:nvPr/>
          </p:nvSpPr>
          <p:spPr>
            <a:xfrm flipH="1">
              <a:off x="5436402" y="1"/>
              <a:ext cx="45719" cy="7086600"/>
            </a:xfrm>
            <a:custGeom>
              <a:avLst/>
              <a:gdLst>
                <a:gd name="connsiteX0" fmla="*/ 0 w 45618"/>
                <a:gd name="connsiteY0" fmla="*/ 0 h 11357239"/>
                <a:gd name="connsiteX1" fmla="*/ 45619 w 45618"/>
                <a:gd name="connsiteY1" fmla="*/ 0 h 11357239"/>
                <a:gd name="connsiteX2" fmla="*/ 45619 w 45618"/>
                <a:gd name="connsiteY2" fmla="*/ 11357240 h 11357239"/>
                <a:gd name="connsiteX3" fmla="*/ 0 w 45618"/>
                <a:gd name="connsiteY3" fmla="*/ 11357240 h 1135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618" h="11357239">
                  <a:moveTo>
                    <a:pt x="0" y="0"/>
                  </a:moveTo>
                  <a:lnTo>
                    <a:pt x="45619" y="0"/>
                  </a:lnTo>
                  <a:lnTo>
                    <a:pt x="45619" y="11357240"/>
                  </a:lnTo>
                  <a:lnTo>
                    <a:pt x="0" y="1135724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0000"/>
              </a:schemeClr>
            </a:solidFill>
            <a:ln w="29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6FC92DA7-4BAE-9088-2A89-C2629A35ECB4}"/>
                </a:ext>
              </a:extLst>
            </p:cNvPr>
            <p:cNvSpPr/>
            <p:nvPr/>
          </p:nvSpPr>
          <p:spPr>
            <a:xfrm>
              <a:off x="6615566" y="0"/>
              <a:ext cx="45719" cy="7086600"/>
            </a:xfrm>
            <a:custGeom>
              <a:avLst/>
              <a:gdLst>
                <a:gd name="connsiteX0" fmla="*/ 0 w 45618"/>
                <a:gd name="connsiteY0" fmla="*/ 0 h 11331958"/>
                <a:gd name="connsiteX1" fmla="*/ 45618 w 45618"/>
                <a:gd name="connsiteY1" fmla="*/ 0 h 11331958"/>
                <a:gd name="connsiteX2" fmla="*/ 45618 w 45618"/>
                <a:gd name="connsiteY2" fmla="*/ 11331958 h 11331958"/>
                <a:gd name="connsiteX3" fmla="*/ 0 w 45618"/>
                <a:gd name="connsiteY3" fmla="*/ 11331958 h 11331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618" h="11331958">
                  <a:moveTo>
                    <a:pt x="0" y="0"/>
                  </a:moveTo>
                  <a:lnTo>
                    <a:pt x="45618" y="0"/>
                  </a:lnTo>
                  <a:lnTo>
                    <a:pt x="45618" y="11331958"/>
                  </a:lnTo>
                  <a:lnTo>
                    <a:pt x="0" y="11331958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0000"/>
              </a:schemeClr>
            </a:solidFill>
            <a:ln w="29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7B2F1395-7502-5E8A-88C5-80048A9F068D}"/>
                </a:ext>
              </a:extLst>
            </p:cNvPr>
            <p:cNvSpPr/>
            <p:nvPr/>
          </p:nvSpPr>
          <p:spPr>
            <a:xfrm>
              <a:off x="7761247" y="-325"/>
              <a:ext cx="45719" cy="7086600"/>
            </a:xfrm>
            <a:custGeom>
              <a:avLst/>
              <a:gdLst>
                <a:gd name="connsiteX0" fmla="*/ 0 w 45618"/>
                <a:gd name="connsiteY0" fmla="*/ 0 h 11357239"/>
                <a:gd name="connsiteX1" fmla="*/ 45619 w 45618"/>
                <a:gd name="connsiteY1" fmla="*/ 0 h 11357239"/>
                <a:gd name="connsiteX2" fmla="*/ 45619 w 45618"/>
                <a:gd name="connsiteY2" fmla="*/ 11357240 h 11357239"/>
                <a:gd name="connsiteX3" fmla="*/ 0 w 45618"/>
                <a:gd name="connsiteY3" fmla="*/ 11357240 h 1135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618" h="11357239">
                  <a:moveTo>
                    <a:pt x="0" y="0"/>
                  </a:moveTo>
                  <a:lnTo>
                    <a:pt x="45619" y="0"/>
                  </a:lnTo>
                  <a:lnTo>
                    <a:pt x="45619" y="11357240"/>
                  </a:lnTo>
                  <a:lnTo>
                    <a:pt x="0" y="1135724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0000"/>
              </a:schemeClr>
            </a:solidFill>
            <a:ln w="29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B56F84D7-B87A-0555-3BD6-9B073C11D531}"/>
                </a:ext>
              </a:extLst>
            </p:cNvPr>
            <p:cNvSpPr/>
            <p:nvPr/>
          </p:nvSpPr>
          <p:spPr>
            <a:xfrm flipH="1">
              <a:off x="8831518" y="-325"/>
              <a:ext cx="45719" cy="7086600"/>
            </a:xfrm>
            <a:custGeom>
              <a:avLst/>
              <a:gdLst>
                <a:gd name="connsiteX0" fmla="*/ 0 w 45618"/>
                <a:gd name="connsiteY0" fmla="*/ 0 h 11357239"/>
                <a:gd name="connsiteX1" fmla="*/ 45618 w 45618"/>
                <a:gd name="connsiteY1" fmla="*/ 0 h 11357239"/>
                <a:gd name="connsiteX2" fmla="*/ 45618 w 45618"/>
                <a:gd name="connsiteY2" fmla="*/ 11357240 h 11357239"/>
                <a:gd name="connsiteX3" fmla="*/ 0 w 45618"/>
                <a:gd name="connsiteY3" fmla="*/ 11357240 h 1135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618" h="11357239">
                  <a:moveTo>
                    <a:pt x="0" y="0"/>
                  </a:moveTo>
                  <a:lnTo>
                    <a:pt x="45618" y="0"/>
                  </a:lnTo>
                  <a:lnTo>
                    <a:pt x="45618" y="11357240"/>
                  </a:lnTo>
                  <a:lnTo>
                    <a:pt x="0" y="1135724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0000"/>
              </a:schemeClr>
            </a:solidFill>
            <a:ln w="29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2B3D433C-E2F1-3313-AD7B-51B243695A8D}"/>
                </a:ext>
              </a:extLst>
            </p:cNvPr>
            <p:cNvSpPr/>
            <p:nvPr/>
          </p:nvSpPr>
          <p:spPr>
            <a:xfrm flipH="1">
              <a:off x="9956864" y="-325"/>
              <a:ext cx="57315" cy="7086600"/>
            </a:xfrm>
            <a:custGeom>
              <a:avLst/>
              <a:gdLst>
                <a:gd name="connsiteX0" fmla="*/ 0 w 45618"/>
                <a:gd name="connsiteY0" fmla="*/ 0 h 11357239"/>
                <a:gd name="connsiteX1" fmla="*/ 45619 w 45618"/>
                <a:gd name="connsiteY1" fmla="*/ 0 h 11357239"/>
                <a:gd name="connsiteX2" fmla="*/ 45619 w 45618"/>
                <a:gd name="connsiteY2" fmla="*/ 11357240 h 11357239"/>
                <a:gd name="connsiteX3" fmla="*/ 0 w 45618"/>
                <a:gd name="connsiteY3" fmla="*/ 11357240 h 1135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618" h="11357239">
                  <a:moveTo>
                    <a:pt x="0" y="0"/>
                  </a:moveTo>
                  <a:lnTo>
                    <a:pt x="45619" y="0"/>
                  </a:lnTo>
                  <a:lnTo>
                    <a:pt x="45619" y="11357240"/>
                  </a:lnTo>
                  <a:lnTo>
                    <a:pt x="0" y="1135724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0000"/>
              </a:schemeClr>
            </a:solidFill>
            <a:ln w="29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CCEF632-C509-01A5-B785-6DEA94F7C90A}"/>
                </a:ext>
              </a:extLst>
            </p:cNvPr>
            <p:cNvSpPr/>
            <p:nvPr/>
          </p:nvSpPr>
          <p:spPr>
            <a:xfrm>
              <a:off x="11149637" y="0"/>
              <a:ext cx="45719" cy="7086275"/>
            </a:xfrm>
            <a:custGeom>
              <a:avLst/>
              <a:gdLst>
                <a:gd name="connsiteX0" fmla="*/ 0 w 45618"/>
                <a:gd name="connsiteY0" fmla="*/ 0 h 11357239"/>
                <a:gd name="connsiteX1" fmla="*/ 45618 w 45618"/>
                <a:gd name="connsiteY1" fmla="*/ 0 h 11357239"/>
                <a:gd name="connsiteX2" fmla="*/ 45618 w 45618"/>
                <a:gd name="connsiteY2" fmla="*/ 11357240 h 11357239"/>
                <a:gd name="connsiteX3" fmla="*/ 0 w 45618"/>
                <a:gd name="connsiteY3" fmla="*/ 11357240 h 1135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618" h="11357239">
                  <a:moveTo>
                    <a:pt x="0" y="0"/>
                  </a:moveTo>
                  <a:lnTo>
                    <a:pt x="45618" y="0"/>
                  </a:lnTo>
                  <a:lnTo>
                    <a:pt x="45618" y="11357240"/>
                  </a:lnTo>
                  <a:lnTo>
                    <a:pt x="0" y="1135724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0000"/>
              </a:schemeClr>
            </a:solidFill>
            <a:ln w="29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9C037EE1-75C6-2E22-2828-411F329269C3}"/>
                </a:ext>
              </a:extLst>
            </p:cNvPr>
            <p:cNvSpPr/>
            <p:nvPr/>
          </p:nvSpPr>
          <p:spPr>
            <a:xfrm>
              <a:off x="-185001" y="6551268"/>
              <a:ext cx="12513803" cy="50563"/>
            </a:xfrm>
            <a:custGeom>
              <a:avLst/>
              <a:gdLst>
                <a:gd name="connsiteX0" fmla="*/ 0 w 12513803"/>
                <a:gd name="connsiteY0" fmla="*/ 0 h 50563"/>
                <a:gd name="connsiteX1" fmla="*/ 12513803 w 12513803"/>
                <a:gd name="connsiteY1" fmla="*/ 0 h 50563"/>
                <a:gd name="connsiteX2" fmla="*/ 12513803 w 12513803"/>
                <a:gd name="connsiteY2" fmla="*/ 50563 h 50563"/>
                <a:gd name="connsiteX3" fmla="*/ 0 w 12513803"/>
                <a:gd name="connsiteY3" fmla="*/ 50563 h 50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13803" h="50563">
                  <a:moveTo>
                    <a:pt x="0" y="0"/>
                  </a:moveTo>
                  <a:lnTo>
                    <a:pt x="12513803" y="0"/>
                  </a:lnTo>
                  <a:lnTo>
                    <a:pt x="12513803" y="50563"/>
                  </a:lnTo>
                  <a:lnTo>
                    <a:pt x="0" y="5056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0000"/>
              </a:schemeClr>
            </a:solidFill>
            <a:ln w="29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CC9E582A-4E73-59FA-DC82-F78211CB9A83}"/>
                </a:ext>
              </a:extLst>
            </p:cNvPr>
            <p:cNvSpPr/>
            <p:nvPr/>
          </p:nvSpPr>
          <p:spPr>
            <a:xfrm>
              <a:off x="-185001" y="5294970"/>
              <a:ext cx="12513803" cy="50563"/>
            </a:xfrm>
            <a:custGeom>
              <a:avLst/>
              <a:gdLst>
                <a:gd name="connsiteX0" fmla="*/ 0 w 12513803"/>
                <a:gd name="connsiteY0" fmla="*/ 0 h 50563"/>
                <a:gd name="connsiteX1" fmla="*/ 12513803 w 12513803"/>
                <a:gd name="connsiteY1" fmla="*/ 0 h 50563"/>
                <a:gd name="connsiteX2" fmla="*/ 12513803 w 12513803"/>
                <a:gd name="connsiteY2" fmla="*/ 50563 h 50563"/>
                <a:gd name="connsiteX3" fmla="*/ 0 w 12513803"/>
                <a:gd name="connsiteY3" fmla="*/ 50563 h 50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13803" h="50563">
                  <a:moveTo>
                    <a:pt x="0" y="0"/>
                  </a:moveTo>
                  <a:lnTo>
                    <a:pt x="12513803" y="0"/>
                  </a:lnTo>
                  <a:lnTo>
                    <a:pt x="12513803" y="50563"/>
                  </a:lnTo>
                  <a:lnTo>
                    <a:pt x="0" y="5056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0000"/>
              </a:schemeClr>
            </a:solidFill>
            <a:ln w="29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CC930DB-4648-9DB0-C067-D2EEF4D1EA2E}"/>
                </a:ext>
              </a:extLst>
            </p:cNvPr>
            <p:cNvSpPr/>
            <p:nvPr/>
          </p:nvSpPr>
          <p:spPr>
            <a:xfrm>
              <a:off x="-185001" y="4038673"/>
              <a:ext cx="12513803" cy="50563"/>
            </a:xfrm>
            <a:custGeom>
              <a:avLst/>
              <a:gdLst>
                <a:gd name="connsiteX0" fmla="*/ 0 w 12513803"/>
                <a:gd name="connsiteY0" fmla="*/ 0 h 50563"/>
                <a:gd name="connsiteX1" fmla="*/ 12513803 w 12513803"/>
                <a:gd name="connsiteY1" fmla="*/ 0 h 50563"/>
                <a:gd name="connsiteX2" fmla="*/ 12513803 w 12513803"/>
                <a:gd name="connsiteY2" fmla="*/ 50563 h 50563"/>
                <a:gd name="connsiteX3" fmla="*/ 0 w 12513803"/>
                <a:gd name="connsiteY3" fmla="*/ 50563 h 50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13803" h="50563">
                  <a:moveTo>
                    <a:pt x="0" y="0"/>
                  </a:moveTo>
                  <a:lnTo>
                    <a:pt x="12513803" y="0"/>
                  </a:lnTo>
                  <a:lnTo>
                    <a:pt x="12513803" y="50563"/>
                  </a:lnTo>
                  <a:lnTo>
                    <a:pt x="0" y="5056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0000"/>
              </a:schemeClr>
            </a:solidFill>
            <a:ln w="29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1684449-72FA-2C2E-D04A-CBDC73E5A864}"/>
                </a:ext>
              </a:extLst>
            </p:cNvPr>
            <p:cNvSpPr/>
            <p:nvPr/>
          </p:nvSpPr>
          <p:spPr>
            <a:xfrm>
              <a:off x="-185001" y="2782051"/>
              <a:ext cx="12513803" cy="50563"/>
            </a:xfrm>
            <a:custGeom>
              <a:avLst/>
              <a:gdLst>
                <a:gd name="connsiteX0" fmla="*/ 0 w 12513803"/>
                <a:gd name="connsiteY0" fmla="*/ 0 h 50563"/>
                <a:gd name="connsiteX1" fmla="*/ 12513803 w 12513803"/>
                <a:gd name="connsiteY1" fmla="*/ 0 h 50563"/>
                <a:gd name="connsiteX2" fmla="*/ 12513803 w 12513803"/>
                <a:gd name="connsiteY2" fmla="*/ 50563 h 50563"/>
                <a:gd name="connsiteX3" fmla="*/ 0 w 12513803"/>
                <a:gd name="connsiteY3" fmla="*/ 50563 h 50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13803" h="50563">
                  <a:moveTo>
                    <a:pt x="0" y="0"/>
                  </a:moveTo>
                  <a:lnTo>
                    <a:pt x="12513803" y="0"/>
                  </a:lnTo>
                  <a:lnTo>
                    <a:pt x="12513803" y="50563"/>
                  </a:lnTo>
                  <a:lnTo>
                    <a:pt x="0" y="5056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0000"/>
              </a:schemeClr>
            </a:solidFill>
            <a:ln w="29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7B4A78F9-CD6C-6186-28C6-A0FAF0F1DD8E}"/>
                </a:ext>
              </a:extLst>
            </p:cNvPr>
            <p:cNvSpPr/>
            <p:nvPr/>
          </p:nvSpPr>
          <p:spPr>
            <a:xfrm>
              <a:off x="-185001" y="1525754"/>
              <a:ext cx="12513803" cy="50563"/>
            </a:xfrm>
            <a:custGeom>
              <a:avLst/>
              <a:gdLst>
                <a:gd name="connsiteX0" fmla="*/ 0 w 12513803"/>
                <a:gd name="connsiteY0" fmla="*/ 0 h 50563"/>
                <a:gd name="connsiteX1" fmla="*/ 12513803 w 12513803"/>
                <a:gd name="connsiteY1" fmla="*/ 0 h 50563"/>
                <a:gd name="connsiteX2" fmla="*/ 12513803 w 12513803"/>
                <a:gd name="connsiteY2" fmla="*/ 50563 h 50563"/>
                <a:gd name="connsiteX3" fmla="*/ 0 w 12513803"/>
                <a:gd name="connsiteY3" fmla="*/ 50563 h 50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13803" h="50563">
                  <a:moveTo>
                    <a:pt x="0" y="0"/>
                  </a:moveTo>
                  <a:lnTo>
                    <a:pt x="12513803" y="0"/>
                  </a:lnTo>
                  <a:lnTo>
                    <a:pt x="12513803" y="50563"/>
                  </a:lnTo>
                  <a:lnTo>
                    <a:pt x="0" y="5056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0000"/>
              </a:schemeClr>
            </a:solidFill>
            <a:ln w="29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E16943F9-AB95-7DA7-4B4F-A892B8C3886A}"/>
                </a:ext>
              </a:extLst>
            </p:cNvPr>
            <p:cNvSpPr/>
            <p:nvPr/>
          </p:nvSpPr>
          <p:spPr>
            <a:xfrm>
              <a:off x="-185001" y="269456"/>
              <a:ext cx="12490993" cy="50563"/>
            </a:xfrm>
            <a:custGeom>
              <a:avLst/>
              <a:gdLst>
                <a:gd name="connsiteX0" fmla="*/ 0 w 12490993"/>
                <a:gd name="connsiteY0" fmla="*/ 0 h 50563"/>
                <a:gd name="connsiteX1" fmla="*/ 12490994 w 12490993"/>
                <a:gd name="connsiteY1" fmla="*/ 0 h 50563"/>
                <a:gd name="connsiteX2" fmla="*/ 12490994 w 12490993"/>
                <a:gd name="connsiteY2" fmla="*/ 50563 h 50563"/>
                <a:gd name="connsiteX3" fmla="*/ 0 w 12490993"/>
                <a:gd name="connsiteY3" fmla="*/ 50563 h 50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90993" h="50563">
                  <a:moveTo>
                    <a:pt x="0" y="0"/>
                  </a:moveTo>
                  <a:lnTo>
                    <a:pt x="12490994" y="0"/>
                  </a:lnTo>
                  <a:lnTo>
                    <a:pt x="12490994" y="50563"/>
                  </a:lnTo>
                  <a:lnTo>
                    <a:pt x="0" y="5056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0000"/>
              </a:schemeClr>
            </a:solidFill>
            <a:ln w="29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1906F0D-D759-36C2-95C0-2D4D5158983A}"/>
              </a:ext>
            </a:extLst>
          </p:cNvPr>
          <p:cNvSpPr/>
          <p:nvPr/>
        </p:nvSpPr>
        <p:spPr>
          <a:xfrm>
            <a:off x="3578368" y="1387501"/>
            <a:ext cx="7557945" cy="4659275"/>
          </a:xfrm>
          <a:prstGeom prst="roundRect">
            <a:avLst>
              <a:gd name="adj" fmla="val 612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F73B1986-2C72-D26E-FAEA-A5B221B4CF03}"/>
              </a:ext>
            </a:extLst>
          </p:cNvPr>
          <p:cNvSpPr txBox="1">
            <a:spLocks/>
          </p:cNvSpPr>
          <p:nvPr/>
        </p:nvSpPr>
        <p:spPr>
          <a:xfrm>
            <a:off x="5603824" y="2632552"/>
            <a:ext cx="5531961" cy="15310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6000" b="1" dirty="0">
                <a:latin typeface="Poppins" panose="00000500000000000000" pitchFamily="2" charset="0"/>
                <a:cs typeface="Poppins" panose="00000500000000000000" pitchFamily="2" charset="0"/>
              </a:rPr>
              <a:t>Keyboard </a:t>
            </a:r>
            <a:r>
              <a:rPr lang="en-US" sz="6000" b="1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Basics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C9CAEE-1367-1DAE-C7B1-2A529093D8DE}"/>
              </a:ext>
            </a:extLst>
          </p:cNvPr>
          <p:cNvSpPr txBox="1"/>
          <p:nvPr/>
        </p:nvSpPr>
        <p:spPr>
          <a:xfrm>
            <a:off x="5641924" y="2119122"/>
            <a:ext cx="38193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Basics of Using a Computer </a:t>
            </a:r>
            <a:endParaRPr lang="en-US" sz="2000" dirty="0">
              <a:solidFill>
                <a:schemeClr val="accent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C1F0C0C-18E8-35B3-E277-AB9D91384BA4}"/>
              </a:ext>
            </a:extLst>
          </p:cNvPr>
          <p:cNvSpPr/>
          <p:nvPr/>
        </p:nvSpPr>
        <p:spPr>
          <a:xfrm>
            <a:off x="1404620" y="547725"/>
            <a:ext cx="3424591" cy="4152663"/>
          </a:xfrm>
          <a:prstGeom prst="roundRect">
            <a:avLst>
              <a:gd name="adj" fmla="val 1256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75" name="Graphic 73">
            <a:extLst>
              <a:ext uri="{FF2B5EF4-FFF2-40B4-BE49-F238E27FC236}">
                <a16:creationId xmlns:a16="http://schemas.microsoft.com/office/drawing/2014/main" id="{AB4C0BFF-2BC1-2F41-B116-F047AFD0A893}"/>
              </a:ext>
            </a:extLst>
          </p:cNvPr>
          <p:cNvGrpSpPr/>
          <p:nvPr/>
        </p:nvGrpSpPr>
        <p:grpSpPr>
          <a:xfrm rot="20670674">
            <a:off x="9693107" y="1207384"/>
            <a:ext cx="329700" cy="1105911"/>
            <a:chOff x="9693107" y="1207384"/>
            <a:chExt cx="329700" cy="1105911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802FE0B3-C73D-93CA-5546-B281BCC5932C}"/>
                </a:ext>
              </a:extLst>
            </p:cNvPr>
            <p:cNvSpPr/>
            <p:nvPr/>
          </p:nvSpPr>
          <p:spPr>
            <a:xfrm>
              <a:off x="9956244" y="1333474"/>
              <a:ext cx="66563" cy="707837"/>
            </a:xfrm>
            <a:custGeom>
              <a:avLst/>
              <a:gdLst>
                <a:gd name="connsiteX0" fmla="*/ 63574 w 66563"/>
                <a:gd name="connsiteY0" fmla="*/ 0 h 707837"/>
                <a:gd name="connsiteX1" fmla="*/ 63937 w 66563"/>
                <a:gd name="connsiteY1" fmla="*/ 44727 h 707837"/>
                <a:gd name="connsiteX2" fmla="*/ 63937 w 66563"/>
                <a:gd name="connsiteY2" fmla="*/ 108011 h 707837"/>
                <a:gd name="connsiteX3" fmla="*/ 64517 w 66563"/>
                <a:gd name="connsiteY3" fmla="*/ 132441 h 707837"/>
                <a:gd name="connsiteX4" fmla="*/ 64517 w 66563"/>
                <a:gd name="connsiteY4" fmla="*/ 193261 h 707837"/>
                <a:gd name="connsiteX5" fmla="*/ 64517 w 66563"/>
                <a:gd name="connsiteY5" fmla="*/ 222257 h 707837"/>
                <a:gd name="connsiteX6" fmla="*/ 64517 w 66563"/>
                <a:gd name="connsiteY6" fmla="*/ 245454 h 707837"/>
                <a:gd name="connsiteX7" fmla="*/ 64517 w 66563"/>
                <a:gd name="connsiteY7" fmla="*/ 283729 h 707837"/>
                <a:gd name="connsiteX8" fmla="*/ 64517 w 66563"/>
                <a:gd name="connsiteY8" fmla="*/ 306202 h 707837"/>
                <a:gd name="connsiteX9" fmla="*/ 65024 w 66563"/>
                <a:gd name="connsiteY9" fmla="*/ 323310 h 707837"/>
                <a:gd name="connsiteX10" fmla="*/ 65024 w 66563"/>
                <a:gd name="connsiteY10" fmla="*/ 349044 h 707837"/>
                <a:gd name="connsiteX11" fmla="*/ 65024 w 66563"/>
                <a:gd name="connsiteY11" fmla="*/ 350276 h 707837"/>
                <a:gd name="connsiteX12" fmla="*/ 65024 w 66563"/>
                <a:gd name="connsiteY12" fmla="*/ 361875 h 707837"/>
                <a:gd name="connsiteX13" fmla="*/ 65024 w 66563"/>
                <a:gd name="connsiteY13" fmla="*/ 373981 h 707837"/>
                <a:gd name="connsiteX14" fmla="*/ 65024 w 66563"/>
                <a:gd name="connsiteY14" fmla="*/ 405949 h 707837"/>
                <a:gd name="connsiteX15" fmla="*/ 65024 w 66563"/>
                <a:gd name="connsiteY15" fmla="*/ 430306 h 707837"/>
                <a:gd name="connsiteX16" fmla="*/ 65024 w 66563"/>
                <a:gd name="connsiteY16" fmla="*/ 460172 h 707837"/>
                <a:gd name="connsiteX17" fmla="*/ 65749 w 66563"/>
                <a:gd name="connsiteY17" fmla="*/ 485254 h 707837"/>
                <a:gd name="connsiteX18" fmla="*/ 65749 w 66563"/>
                <a:gd name="connsiteY18" fmla="*/ 511496 h 707837"/>
                <a:gd name="connsiteX19" fmla="*/ 65749 w 66563"/>
                <a:gd name="connsiteY19" fmla="*/ 545784 h 707837"/>
                <a:gd name="connsiteX20" fmla="*/ 65749 w 66563"/>
                <a:gd name="connsiteY20" fmla="*/ 574201 h 707837"/>
                <a:gd name="connsiteX21" fmla="*/ 66402 w 66563"/>
                <a:gd name="connsiteY21" fmla="*/ 585219 h 707837"/>
                <a:gd name="connsiteX22" fmla="*/ 66402 w 66563"/>
                <a:gd name="connsiteY22" fmla="*/ 588264 h 707837"/>
                <a:gd name="connsiteX23" fmla="*/ 66039 w 66563"/>
                <a:gd name="connsiteY23" fmla="*/ 625017 h 707837"/>
                <a:gd name="connsiteX24" fmla="*/ 66474 w 66563"/>
                <a:gd name="connsiteY24" fmla="*/ 638500 h 707837"/>
                <a:gd name="connsiteX25" fmla="*/ 65822 w 66563"/>
                <a:gd name="connsiteY25" fmla="*/ 667496 h 707837"/>
                <a:gd name="connsiteX26" fmla="*/ 66329 w 66563"/>
                <a:gd name="connsiteY26" fmla="*/ 678950 h 707837"/>
                <a:gd name="connsiteX27" fmla="*/ 64227 w 66563"/>
                <a:gd name="connsiteY27" fmla="*/ 702075 h 707837"/>
                <a:gd name="connsiteX28" fmla="*/ 61690 w 66563"/>
                <a:gd name="connsiteY28" fmla="*/ 704539 h 707837"/>
                <a:gd name="connsiteX29" fmla="*/ 52991 w 66563"/>
                <a:gd name="connsiteY29" fmla="*/ 706569 h 707837"/>
                <a:gd name="connsiteX30" fmla="*/ 48931 w 66563"/>
                <a:gd name="connsiteY30" fmla="*/ 706062 h 707837"/>
                <a:gd name="connsiteX31" fmla="*/ 38130 w 66563"/>
                <a:gd name="connsiteY31" fmla="*/ 707004 h 707837"/>
                <a:gd name="connsiteX32" fmla="*/ 2537 w 66563"/>
                <a:gd name="connsiteY32" fmla="*/ 707004 h 707837"/>
                <a:gd name="connsiteX33" fmla="*/ 2537 w 66563"/>
                <a:gd name="connsiteY33" fmla="*/ 631758 h 707837"/>
                <a:gd name="connsiteX34" fmla="*/ 2537 w 66563"/>
                <a:gd name="connsiteY34" fmla="*/ 563907 h 707837"/>
                <a:gd name="connsiteX35" fmla="*/ 1522 w 66563"/>
                <a:gd name="connsiteY35" fmla="*/ 554193 h 707837"/>
                <a:gd name="connsiteX36" fmla="*/ 2465 w 66563"/>
                <a:gd name="connsiteY36" fmla="*/ 543247 h 707837"/>
                <a:gd name="connsiteX37" fmla="*/ 2465 w 66563"/>
                <a:gd name="connsiteY37" fmla="*/ 508016 h 707837"/>
                <a:gd name="connsiteX38" fmla="*/ 2465 w 66563"/>
                <a:gd name="connsiteY38" fmla="*/ 494606 h 707837"/>
                <a:gd name="connsiteX39" fmla="*/ 2465 w 66563"/>
                <a:gd name="connsiteY39" fmla="*/ 467131 h 707837"/>
                <a:gd name="connsiteX40" fmla="*/ 2030 w 66563"/>
                <a:gd name="connsiteY40" fmla="*/ 450821 h 707837"/>
                <a:gd name="connsiteX41" fmla="*/ 2537 w 66563"/>
                <a:gd name="connsiteY41" fmla="*/ 437338 h 707837"/>
                <a:gd name="connsiteX42" fmla="*/ 1450 w 66563"/>
                <a:gd name="connsiteY42" fmla="*/ 426972 h 707837"/>
                <a:gd name="connsiteX43" fmla="*/ 2320 w 66563"/>
                <a:gd name="connsiteY43" fmla="*/ 409936 h 707837"/>
                <a:gd name="connsiteX44" fmla="*/ 2320 w 66563"/>
                <a:gd name="connsiteY44" fmla="*/ 397178 h 707837"/>
                <a:gd name="connsiteX45" fmla="*/ 2320 w 66563"/>
                <a:gd name="connsiteY45" fmla="*/ 368979 h 707837"/>
                <a:gd name="connsiteX46" fmla="*/ 2320 w 66563"/>
                <a:gd name="connsiteY46" fmla="*/ 356293 h 707837"/>
                <a:gd name="connsiteX47" fmla="*/ 2755 w 66563"/>
                <a:gd name="connsiteY47" fmla="*/ 336213 h 707837"/>
                <a:gd name="connsiteX48" fmla="*/ 1232 w 66563"/>
                <a:gd name="connsiteY48" fmla="*/ 323382 h 707837"/>
                <a:gd name="connsiteX49" fmla="*/ 1232 w 66563"/>
                <a:gd name="connsiteY49" fmla="*/ 298300 h 707837"/>
                <a:gd name="connsiteX50" fmla="*/ 1232 w 66563"/>
                <a:gd name="connsiteY50" fmla="*/ 222040 h 707837"/>
                <a:gd name="connsiteX51" fmla="*/ 1232 w 66563"/>
                <a:gd name="connsiteY51" fmla="*/ 177168 h 707837"/>
                <a:gd name="connsiteX52" fmla="*/ 1232 w 66563"/>
                <a:gd name="connsiteY52" fmla="*/ 140415 h 707837"/>
                <a:gd name="connsiteX53" fmla="*/ 0 w 66563"/>
                <a:gd name="connsiteY53" fmla="*/ 126352 h 707837"/>
                <a:gd name="connsiteX54" fmla="*/ 0 w 66563"/>
                <a:gd name="connsiteY54" fmla="*/ 217 h 707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6563" h="707837">
                  <a:moveTo>
                    <a:pt x="63574" y="0"/>
                  </a:moveTo>
                  <a:cubicBezTo>
                    <a:pt x="63574" y="14933"/>
                    <a:pt x="63696" y="29842"/>
                    <a:pt x="63937" y="44727"/>
                  </a:cubicBezTo>
                  <a:cubicBezTo>
                    <a:pt x="63937" y="65822"/>
                    <a:pt x="63937" y="86917"/>
                    <a:pt x="63937" y="108011"/>
                  </a:cubicBezTo>
                  <a:cubicBezTo>
                    <a:pt x="63937" y="116130"/>
                    <a:pt x="63937" y="124249"/>
                    <a:pt x="64517" y="132441"/>
                  </a:cubicBezTo>
                  <a:cubicBezTo>
                    <a:pt x="65314" y="152666"/>
                    <a:pt x="64517" y="172963"/>
                    <a:pt x="64517" y="193261"/>
                  </a:cubicBezTo>
                  <a:cubicBezTo>
                    <a:pt x="64517" y="202975"/>
                    <a:pt x="64952" y="212616"/>
                    <a:pt x="64517" y="222257"/>
                  </a:cubicBezTo>
                  <a:cubicBezTo>
                    <a:pt x="64009" y="230014"/>
                    <a:pt x="65242" y="237770"/>
                    <a:pt x="64517" y="245454"/>
                  </a:cubicBezTo>
                  <a:cubicBezTo>
                    <a:pt x="63430" y="258213"/>
                    <a:pt x="65532" y="271044"/>
                    <a:pt x="64517" y="283729"/>
                  </a:cubicBezTo>
                  <a:cubicBezTo>
                    <a:pt x="63864" y="290979"/>
                    <a:pt x="64517" y="298735"/>
                    <a:pt x="64517" y="306202"/>
                  </a:cubicBezTo>
                  <a:cubicBezTo>
                    <a:pt x="64517" y="311783"/>
                    <a:pt x="65314" y="317655"/>
                    <a:pt x="65024" y="323310"/>
                  </a:cubicBezTo>
                  <a:cubicBezTo>
                    <a:pt x="64589" y="331936"/>
                    <a:pt x="65024" y="340417"/>
                    <a:pt x="65024" y="349044"/>
                  </a:cubicBezTo>
                  <a:cubicBezTo>
                    <a:pt x="65059" y="349454"/>
                    <a:pt x="65059" y="349866"/>
                    <a:pt x="65024" y="350276"/>
                  </a:cubicBezTo>
                  <a:cubicBezTo>
                    <a:pt x="64042" y="354080"/>
                    <a:pt x="64042" y="358071"/>
                    <a:pt x="65024" y="361875"/>
                  </a:cubicBezTo>
                  <a:cubicBezTo>
                    <a:pt x="65313" y="365905"/>
                    <a:pt x="65313" y="369950"/>
                    <a:pt x="65024" y="373981"/>
                  </a:cubicBezTo>
                  <a:cubicBezTo>
                    <a:pt x="65712" y="384626"/>
                    <a:pt x="65712" y="395304"/>
                    <a:pt x="65024" y="405949"/>
                  </a:cubicBezTo>
                  <a:cubicBezTo>
                    <a:pt x="65024" y="414141"/>
                    <a:pt x="66184" y="422260"/>
                    <a:pt x="65024" y="430306"/>
                  </a:cubicBezTo>
                  <a:cubicBezTo>
                    <a:pt x="63792" y="440237"/>
                    <a:pt x="65024" y="450169"/>
                    <a:pt x="65024" y="460172"/>
                  </a:cubicBezTo>
                  <a:cubicBezTo>
                    <a:pt x="64797" y="468540"/>
                    <a:pt x="65039" y="476913"/>
                    <a:pt x="65749" y="485254"/>
                  </a:cubicBezTo>
                  <a:cubicBezTo>
                    <a:pt x="66329" y="493953"/>
                    <a:pt x="65314" y="502797"/>
                    <a:pt x="65749" y="511496"/>
                  </a:cubicBezTo>
                  <a:cubicBezTo>
                    <a:pt x="65749" y="522949"/>
                    <a:pt x="65387" y="534331"/>
                    <a:pt x="65749" y="545784"/>
                  </a:cubicBezTo>
                  <a:cubicBezTo>
                    <a:pt x="66329" y="555208"/>
                    <a:pt x="65749" y="564777"/>
                    <a:pt x="65749" y="574201"/>
                  </a:cubicBezTo>
                  <a:cubicBezTo>
                    <a:pt x="65205" y="577879"/>
                    <a:pt x="65427" y="581631"/>
                    <a:pt x="66402" y="585219"/>
                  </a:cubicBezTo>
                  <a:cubicBezTo>
                    <a:pt x="66617" y="586222"/>
                    <a:pt x="66617" y="587261"/>
                    <a:pt x="66402" y="588264"/>
                  </a:cubicBezTo>
                  <a:cubicBezTo>
                    <a:pt x="65242" y="600515"/>
                    <a:pt x="67272" y="612766"/>
                    <a:pt x="66039" y="625017"/>
                  </a:cubicBezTo>
                  <a:cubicBezTo>
                    <a:pt x="65604" y="629366"/>
                    <a:pt x="66547" y="634006"/>
                    <a:pt x="66474" y="638500"/>
                  </a:cubicBezTo>
                  <a:cubicBezTo>
                    <a:pt x="66474" y="648214"/>
                    <a:pt x="66474" y="657928"/>
                    <a:pt x="65822" y="667496"/>
                  </a:cubicBezTo>
                  <a:cubicBezTo>
                    <a:pt x="65741" y="671324"/>
                    <a:pt x="65910" y="675144"/>
                    <a:pt x="66329" y="678950"/>
                  </a:cubicBezTo>
                  <a:cubicBezTo>
                    <a:pt x="66826" y="686721"/>
                    <a:pt x="66117" y="694521"/>
                    <a:pt x="64227" y="702075"/>
                  </a:cubicBezTo>
                  <a:cubicBezTo>
                    <a:pt x="63166" y="702640"/>
                    <a:pt x="62286" y="703495"/>
                    <a:pt x="61690" y="704539"/>
                  </a:cubicBezTo>
                  <a:cubicBezTo>
                    <a:pt x="58645" y="708381"/>
                    <a:pt x="57558" y="708599"/>
                    <a:pt x="52991" y="706569"/>
                  </a:cubicBezTo>
                  <a:cubicBezTo>
                    <a:pt x="51727" y="705967"/>
                    <a:pt x="50304" y="705793"/>
                    <a:pt x="48931" y="706062"/>
                  </a:cubicBezTo>
                  <a:cubicBezTo>
                    <a:pt x="45352" y="706591"/>
                    <a:pt x="41746" y="706902"/>
                    <a:pt x="38130" y="707004"/>
                  </a:cubicBezTo>
                  <a:cubicBezTo>
                    <a:pt x="26242" y="707004"/>
                    <a:pt x="14426" y="707004"/>
                    <a:pt x="2537" y="707004"/>
                  </a:cubicBezTo>
                  <a:cubicBezTo>
                    <a:pt x="2537" y="681922"/>
                    <a:pt x="2537" y="656840"/>
                    <a:pt x="2537" y="631758"/>
                  </a:cubicBezTo>
                  <a:cubicBezTo>
                    <a:pt x="2537" y="609141"/>
                    <a:pt x="2537" y="586524"/>
                    <a:pt x="2537" y="563907"/>
                  </a:cubicBezTo>
                  <a:cubicBezTo>
                    <a:pt x="2537" y="560572"/>
                    <a:pt x="507" y="557455"/>
                    <a:pt x="1522" y="554193"/>
                  </a:cubicBezTo>
                  <a:cubicBezTo>
                    <a:pt x="2410" y="550616"/>
                    <a:pt x="2729" y="546922"/>
                    <a:pt x="2465" y="543247"/>
                  </a:cubicBezTo>
                  <a:cubicBezTo>
                    <a:pt x="2465" y="531503"/>
                    <a:pt x="1305" y="519760"/>
                    <a:pt x="2465" y="508016"/>
                  </a:cubicBezTo>
                  <a:cubicBezTo>
                    <a:pt x="2900" y="503594"/>
                    <a:pt x="1595" y="498738"/>
                    <a:pt x="2465" y="494606"/>
                  </a:cubicBezTo>
                  <a:cubicBezTo>
                    <a:pt x="3697" y="485399"/>
                    <a:pt x="1667" y="476265"/>
                    <a:pt x="2465" y="467131"/>
                  </a:cubicBezTo>
                  <a:cubicBezTo>
                    <a:pt x="3117" y="461767"/>
                    <a:pt x="1667" y="456185"/>
                    <a:pt x="2030" y="450821"/>
                  </a:cubicBezTo>
                  <a:cubicBezTo>
                    <a:pt x="2524" y="446345"/>
                    <a:pt x="2694" y="441839"/>
                    <a:pt x="2537" y="437338"/>
                  </a:cubicBezTo>
                  <a:cubicBezTo>
                    <a:pt x="2537" y="433858"/>
                    <a:pt x="1377" y="430524"/>
                    <a:pt x="1450" y="426972"/>
                  </a:cubicBezTo>
                  <a:cubicBezTo>
                    <a:pt x="1450" y="421317"/>
                    <a:pt x="2610" y="415735"/>
                    <a:pt x="2320" y="409936"/>
                  </a:cubicBezTo>
                  <a:cubicBezTo>
                    <a:pt x="2102" y="405686"/>
                    <a:pt x="2102" y="401428"/>
                    <a:pt x="2320" y="397178"/>
                  </a:cubicBezTo>
                  <a:cubicBezTo>
                    <a:pt x="2827" y="387785"/>
                    <a:pt x="2827" y="378371"/>
                    <a:pt x="2320" y="368979"/>
                  </a:cubicBezTo>
                  <a:cubicBezTo>
                    <a:pt x="1856" y="364763"/>
                    <a:pt x="1856" y="360509"/>
                    <a:pt x="2320" y="356293"/>
                  </a:cubicBezTo>
                  <a:cubicBezTo>
                    <a:pt x="3697" y="349551"/>
                    <a:pt x="2320" y="342882"/>
                    <a:pt x="2755" y="336213"/>
                  </a:cubicBezTo>
                  <a:cubicBezTo>
                    <a:pt x="2488" y="331911"/>
                    <a:pt x="1980" y="327627"/>
                    <a:pt x="1232" y="323382"/>
                  </a:cubicBezTo>
                  <a:cubicBezTo>
                    <a:pt x="1232" y="314973"/>
                    <a:pt x="1232" y="306637"/>
                    <a:pt x="1232" y="298300"/>
                  </a:cubicBezTo>
                  <a:cubicBezTo>
                    <a:pt x="1232" y="272856"/>
                    <a:pt x="1232" y="247556"/>
                    <a:pt x="1232" y="222040"/>
                  </a:cubicBezTo>
                  <a:cubicBezTo>
                    <a:pt x="1232" y="207107"/>
                    <a:pt x="1232" y="192101"/>
                    <a:pt x="1232" y="177168"/>
                  </a:cubicBezTo>
                  <a:cubicBezTo>
                    <a:pt x="1232" y="164917"/>
                    <a:pt x="435" y="152666"/>
                    <a:pt x="1232" y="140415"/>
                  </a:cubicBezTo>
                  <a:cubicBezTo>
                    <a:pt x="1232" y="135703"/>
                    <a:pt x="0" y="131136"/>
                    <a:pt x="0" y="126352"/>
                  </a:cubicBezTo>
                  <a:cubicBezTo>
                    <a:pt x="0" y="84307"/>
                    <a:pt x="0" y="42262"/>
                    <a:pt x="0" y="217"/>
                  </a:cubicBezTo>
                  <a:close/>
                </a:path>
              </a:pathLst>
            </a:custGeom>
            <a:solidFill>
              <a:schemeClr val="accent6">
                <a:lumMod val="90000"/>
              </a:schemeClr>
            </a:solidFill>
            <a:ln w="72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6FB76F7-98BC-C0EE-D66F-2E7D3FED1B0A}"/>
                </a:ext>
              </a:extLst>
            </p:cNvPr>
            <p:cNvSpPr/>
            <p:nvPr/>
          </p:nvSpPr>
          <p:spPr>
            <a:xfrm>
              <a:off x="9693107" y="1333619"/>
              <a:ext cx="67556" cy="707551"/>
            </a:xfrm>
            <a:custGeom>
              <a:avLst/>
              <a:gdLst>
                <a:gd name="connsiteX0" fmla="*/ 2605 w 67556"/>
                <a:gd name="connsiteY0" fmla="*/ 702075 h 707551"/>
                <a:gd name="connsiteX1" fmla="*/ 213 w 67556"/>
                <a:gd name="connsiteY1" fmla="*/ 687576 h 707551"/>
                <a:gd name="connsiteX2" fmla="*/ 213 w 67556"/>
                <a:gd name="connsiteY2" fmla="*/ 568691 h 707551"/>
                <a:gd name="connsiteX3" fmla="*/ 213 w 67556"/>
                <a:gd name="connsiteY3" fmla="*/ 502725 h 707551"/>
                <a:gd name="connsiteX4" fmla="*/ 213 w 67556"/>
                <a:gd name="connsiteY4" fmla="*/ 405732 h 707551"/>
                <a:gd name="connsiteX5" fmla="*/ 213 w 67556"/>
                <a:gd name="connsiteY5" fmla="*/ 294966 h 707551"/>
                <a:gd name="connsiteX6" fmla="*/ 213 w 67556"/>
                <a:gd name="connsiteY6" fmla="*/ 225374 h 707551"/>
                <a:gd name="connsiteX7" fmla="*/ 213 w 67556"/>
                <a:gd name="connsiteY7" fmla="*/ 203627 h 707551"/>
                <a:gd name="connsiteX8" fmla="*/ 213 w 67556"/>
                <a:gd name="connsiteY8" fmla="*/ 161365 h 707551"/>
                <a:gd name="connsiteX9" fmla="*/ 865 w 67556"/>
                <a:gd name="connsiteY9" fmla="*/ 114608 h 707551"/>
                <a:gd name="connsiteX10" fmla="*/ 1373 w 67556"/>
                <a:gd name="connsiteY10" fmla="*/ 42770 h 707551"/>
                <a:gd name="connsiteX11" fmla="*/ 1373 w 67556"/>
                <a:gd name="connsiteY11" fmla="*/ 0 h 707551"/>
                <a:gd name="connsiteX12" fmla="*/ 65455 w 67556"/>
                <a:gd name="connsiteY12" fmla="*/ 0 h 707551"/>
                <a:gd name="connsiteX13" fmla="*/ 65455 w 67556"/>
                <a:gd name="connsiteY13" fmla="*/ 23850 h 707551"/>
                <a:gd name="connsiteX14" fmla="*/ 65455 w 67556"/>
                <a:gd name="connsiteY14" fmla="*/ 36680 h 707551"/>
                <a:gd name="connsiteX15" fmla="*/ 67412 w 67556"/>
                <a:gd name="connsiteY15" fmla="*/ 44654 h 707551"/>
                <a:gd name="connsiteX16" fmla="*/ 65889 w 67556"/>
                <a:gd name="connsiteY16" fmla="*/ 59153 h 707551"/>
                <a:gd name="connsiteX17" fmla="*/ 64585 w 67556"/>
                <a:gd name="connsiteY17" fmla="*/ 74376 h 707551"/>
                <a:gd name="connsiteX18" fmla="*/ 65527 w 67556"/>
                <a:gd name="connsiteY18" fmla="*/ 129759 h 707551"/>
                <a:gd name="connsiteX19" fmla="*/ 65527 w 67556"/>
                <a:gd name="connsiteY19" fmla="*/ 133456 h 707551"/>
                <a:gd name="connsiteX20" fmla="*/ 64585 w 67556"/>
                <a:gd name="connsiteY20" fmla="*/ 143170 h 707551"/>
                <a:gd name="connsiteX21" fmla="*/ 64585 w 67556"/>
                <a:gd name="connsiteY21" fmla="*/ 180575 h 707551"/>
                <a:gd name="connsiteX22" fmla="*/ 64585 w 67556"/>
                <a:gd name="connsiteY22" fmla="*/ 217980 h 707551"/>
                <a:gd name="connsiteX23" fmla="*/ 63570 w 67556"/>
                <a:gd name="connsiteY23" fmla="*/ 270681 h 707551"/>
                <a:gd name="connsiteX24" fmla="*/ 63570 w 67556"/>
                <a:gd name="connsiteY24" fmla="*/ 277930 h 707551"/>
                <a:gd name="connsiteX25" fmla="*/ 64150 w 67556"/>
                <a:gd name="connsiteY25" fmla="*/ 295038 h 707551"/>
                <a:gd name="connsiteX26" fmla="*/ 65165 w 67556"/>
                <a:gd name="connsiteY26" fmla="*/ 304389 h 707551"/>
                <a:gd name="connsiteX27" fmla="*/ 64440 w 67556"/>
                <a:gd name="connsiteY27" fmla="*/ 309609 h 707551"/>
                <a:gd name="connsiteX28" fmla="*/ 63642 w 67556"/>
                <a:gd name="connsiteY28" fmla="*/ 317945 h 707551"/>
                <a:gd name="connsiteX29" fmla="*/ 64150 w 67556"/>
                <a:gd name="connsiteY29" fmla="*/ 321497 h 707551"/>
                <a:gd name="connsiteX30" fmla="*/ 63207 w 67556"/>
                <a:gd name="connsiteY30" fmla="*/ 349479 h 707551"/>
                <a:gd name="connsiteX31" fmla="*/ 63207 w 67556"/>
                <a:gd name="connsiteY31" fmla="*/ 350711 h 707551"/>
                <a:gd name="connsiteX32" fmla="*/ 64222 w 67556"/>
                <a:gd name="connsiteY32" fmla="*/ 366369 h 707551"/>
                <a:gd name="connsiteX33" fmla="*/ 63642 w 67556"/>
                <a:gd name="connsiteY33" fmla="*/ 385579 h 707551"/>
                <a:gd name="connsiteX34" fmla="*/ 63642 w 67556"/>
                <a:gd name="connsiteY34" fmla="*/ 408559 h 707551"/>
                <a:gd name="connsiteX35" fmla="*/ 63642 w 67556"/>
                <a:gd name="connsiteY35" fmla="*/ 431031 h 707551"/>
                <a:gd name="connsiteX36" fmla="*/ 63642 w 67556"/>
                <a:gd name="connsiteY36" fmla="*/ 482572 h 707551"/>
                <a:gd name="connsiteX37" fmla="*/ 63642 w 67556"/>
                <a:gd name="connsiteY37" fmla="*/ 519252 h 707551"/>
                <a:gd name="connsiteX38" fmla="*/ 63642 w 67556"/>
                <a:gd name="connsiteY38" fmla="*/ 656985 h 707551"/>
                <a:gd name="connsiteX39" fmla="*/ 63062 w 67556"/>
                <a:gd name="connsiteY39" fmla="*/ 684677 h 707551"/>
                <a:gd name="connsiteX40" fmla="*/ 63715 w 67556"/>
                <a:gd name="connsiteY40" fmla="*/ 706424 h 707551"/>
                <a:gd name="connsiteX41" fmla="*/ 54943 w 67556"/>
                <a:gd name="connsiteY41" fmla="*/ 706424 h 707551"/>
                <a:gd name="connsiteX42" fmla="*/ 23917 w 67556"/>
                <a:gd name="connsiteY42" fmla="*/ 706424 h 707551"/>
                <a:gd name="connsiteX43" fmla="*/ 8114 w 67556"/>
                <a:gd name="connsiteY43" fmla="*/ 705119 h 707551"/>
                <a:gd name="connsiteX44" fmla="*/ 2605 w 67556"/>
                <a:gd name="connsiteY44" fmla="*/ 702075 h 707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67556" h="707551">
                  <a:moveTo>
                    <a:pt x="2605" y="702075"/>
                  </a:moveTo>
                  <a:cubicBezTo>
                    <a:pt x="399" y="697580"/>
                    <a:pt x="-433" y="692542"/>
                    <a:pt x="213" y="687576"/>
                  </a:cubicBezTo>
                  <a:cubicBezTo>
                    <a:pt x="213" y="647996"/>
                    <a:pt x="213" y="608366"/>
                    <a:pt x="213" y="568691"/>
                  </a:cubicBezTo>
                  <a:cubicBezTo>
                    <a:pt x="213" y="546944"/>
                    <a:pt x="213" y="524689"/>
                    <a:pt x="213" y="502725"/>
                  </a:cubicBezTo>
                  <a:lnTo>
                    <a:pt x="213" y="405732"/>
                  </a:lnTo>
                  <a:cubicBezTo>
                    <a:pt x="213" y="368858"/>
                    <a:pt x="213" y="331936"/>
                    <a:pt x="213" y="294966"/>
                  </a:cubicBezTo>
                  <a:cubicBezTo>
                    <a:pt x="213" y="271768"/>
                    <a:pt x="-222" y="248571"/>
                    <a:pt x="213" y="225374"/>
                  </a:cubicBezTo>
                  <a:cubicBezTo>
                    <a:pt x="213" y="218125"/>
                    <a:pt x="213" y="210876"/>
                    <a:pt x="213" y="203627"/>
                  </a:cubicBezTo>
                  <a:cubicBezTo>
                    <a:pt x="213" y="189564"/>
                    <a:pt x="213" y="175428"/>
                    <a:pt x="213" y="161365"/>
                  </a:cubicBezTo>
                  <a:cubicBezTo>
                    <a:pt x="213" y="145779"/>
                    <a:pt x="865" y="130194"/>
                    <a:pt x="865" y="114608"/>
                  </a:cubicBezTo>
                  <a:cubicBezTo>
                    <a:pt x="865" y="90686"/>
                    <a:pt x="1300" y="66692"/>
                    <a:pt x="1373" y="42770"/>
                  </a:cubicBezTo>
                  <a:cubicBezTo>
                    <a:pt x="1373" y="28271"/>
                    <a:pt x="575" y="14281"/>
                    <a:pt x="1373" y="0"/>
                  </a:cubicBezTo>
                  <a:lnTo>
                    <a:pt x="65455" y="0"/>
                  </a:lnTo>
                  <a:cubicBezTo>
                    <a:pt x="65455" y="7902"/>
                    <a:pt x="65455" y="15876"/>
                    <a:pt x="65455" y="23850"/>
                  </a:cubicBezTo>
                  <a:cubicBezTo>
                    <a:pt x="65672" y="28124"/>
                    <a:pt x="65672" y="32406"/>
                    <a:pt x="65455" y="36680"/>
                  </a:cubicBezTo>
                  <a:cubicBezTo>
                    <a:pt x="65455" y="39798"/>
                    <a:pt x="68209" y="42625"/>
                    <a:pt x="67412" y="44654"/>
                  </a:cubicBezTo>
                  <a:cubicBezTo>
                    <a:pt x="66176" y="49382"/>
                    <a:pt x="65662" y="54271"/>
                    <a:pt x="65889" y="59153"/>
                  </a:cubicBezTo>
                  <a:cubicBezTo>
                    <a:pt x="65527" y="64227"/>
                    <a:pt x="64585" y="69374"/>
                    <a:pt x="64585" y="74376"/>
                  </a:cubicBezTo>
                  <a:cubicBezTo>
                    <a:pt x="63811" y="92839"/>
                    <a:pt x="64125" y="111332"/>
                    <a:pt x="65527" y="129759"/>
                  </a:cubicBezTo>
                  <a:cubicBezTo>
                    <a:pt x="65817" y="130974"/>
                    <a:pt x="65817" y="132240"/>
                    <a:pt x="65527" y="133456"/>
                  </a:cubicBezTo>
                  <a:cubicBezTo>
                    <a:pt x="64637" y="136612"/>
                    <a:pt x="64318" y="139902"/>
                    <a:pt x="64585" y="143170"/>
                  </a:cubicBezTo>
                  <a:cubicBezTo>
                    <a:pt x="64585" y="155638"/>
                    <a:pt x="64585" y="168106"/>
                    <a:pt x="64585" y="180575"/>
                  </a:cubicBezTo>
                  <a:cubicBezTo>
                    <a:pt x="64585" y="193043"/>
                    <a:pt x="64585" y="205512"/>
                    <a:pt x="64585" y="217980"/>
                  </a:cubicBezTo>
                  <a:cubicBezTo>
                    <a:pt x="64585" y="235523"/>
                    <a:pt x="65382" y="253138"/>
                    <a:pt x="63570" y="270681"/>
                  </a:cubicBezTo>
                  <a:cubicBezTo>
                    <a:pt x="63186" y="273082"/>
                    <a:pt x="63186" y="275529"/>
                    <a:pt x="63570" y="277930"/>
                  </a:cubicBezTo>
                  <a:cubicBezTo>
                    <a:pt x="64631" y="283570"/>
                    <a:pt x="64827" y="289339"/>
                    <a:pt x="64150" y="295038"/>
                  </a:cubicBezTo>
                  <a:cubicBezTo>
                    <a:pt x="64150" y="298300"/>
                    <a:pt x="62700" y="301272"/>
                    <a:pt x="65165" y="304389"/>
                  </a:cubicBezTo>
                  <a:cubicBezTo>
                    <a:pt x="66397" y="305912"/>
                    <a:pt x="65165" y="307941"/>
                    <a:pt x="64440" y="309609"/>
                  </a:cubicBezTo>
                  <a:cubicBezTo>
                    <a:pt x="63022" y="312155"/>
                    <a:pt x="62733" y="315177"/>
                    <a:pt x="63642" y="317945"/>
                  </a:cubicBezTo>
                  <a:cubicBezTo>
                    <a:pt x="64232" y="319030"/>
                    <a:pt x="64412" y="320291"/>
                    <a:pt x="64150" y="321497"/>
                  </a:cubicBezTo>
                  <a:cubicBezTo>
                    <a:pt x="61178" y="330776"/>
                    <a:pt x="65600" y="340200"/>
                    <a:pt x="63207" y="349479"/>
                  </a:cubicBezTo>
                  <a:cubicBezTo>
                    <a:pt x="63100" y="349882"/>
                    <a:pt x="63100" y="350307"/>
                    <a:pt x="63207" y="350711"/>
                  </a:cubicBezTo>
                  <a:cubicBezTo>
                    <a:pt x="64161" y="355872"/>
                    <a:pt x="64501" y="361128"/>
                    <a:pt x="64222" y="366369"/>
                  </a:cubicBezTo>
                  <a:cubicBezTo>
                    <a:pt x="64222" y="372748"/>
                    <a:pt x="63280" y="379200"/>
                    <a:pt x="63642" y="385579"/>
                  </a:cubicBezTo>
                  <a:cubicBezTo>
                    <a:pt x="64077" y="393263"/>
                    <a:pt x="63642" y="400947"/>
                    <a:pt x="63642" y="408559"/>
                  </a:cubicBezTo>
                  <a:cubicBezTo>
                    <a:pt x="63642" y="416170"/>
                    <a:pt x="63642" y="423564"/>
                    <a:pt x="63642" y="431031"/>
                  </a:cubicBezTo>
                  <a:cubicBezTo>
                    <a:pt x="62845" y="448211"/>
                    <a:pt x="63642" y="465392"/>
                    <a:pt x="63642" y="482572"/>
                  </a:cubicBezTo>
                  <a:cubicBezTo>
                    <a:pt x="63642" y="494823"/>
                    <a:pt x="63642" y="507001"/>
                    <a:pt x="63642" y="519252"/>
                  </a:cubicBezTo>
                  <a:cubicBezTo>
                    <a:pt x="63642" y="565067"/>
                    <a:pt x="63642" y="610953"/>
                    <a:pt x="63642" y="656985"/>
                  </a:cubicBezTo>
                  <a:cubicBezTo>
                    <a:pt x="63642" y="666192"/>
                    <a:pt x="63642" y="675470"/>
                    <a:pt x="63062" y="684677"/>
                  </a:cubicBezTo>
                  <a:cubicBezTo>
                    <a:pt x="63062" y="691926"/>
                    <a:pt x="63425" y="699175"/>
                    <a:pt x="63715" y="706424"/>
                  </a:cubicBezTo>
                  <a:cubicBezTo>
                    <a:pt x="60815" y="708961"/>
                    <a:pt x="57915" y="706424"/>
                    <a:pt x="54943" y="706424"/>
                  </a:cubicBezTo>
                  <a:cubicBezTo>
                    <a:pt x="44650" y="707439"/>
                    <a:pt x="34283" y="706424"/>
                    <a:pt x="23917" y="706424"/>
                  </a:cubicBezTo>
                  <a:cubicBezTo>
                    <a:pt x="18625" y="706424"/>
                    <a:pt x="13479" y="704757"/>
                    <a:pt x="8114" y="705119"/>
                  </a:cubicBezTo>
                  <a:cubicBezTo>
                    <a:pt x="5360" y="704612"/>
                    <a:pt x="4200" y="702872"/>
                    <a:pt x="2605" y="702075"/>
                  </a:cubicBezTo>
                  <a:close/>
                </a:path>
              </a:pathLst>
            </a:custGeom>
            <a:solidFill>
              <a:schemeClr val="accent6">
                <a:lumMod val="90000"/>
              </a:schemeClr>
            </a:solidFill>
            <a:ln w="72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3B4ED3D-49CC-BDAC-0370-747A7B30F4BC}"/>
                </a:ext>
              </a:extLst>
            </p:cNvPr>
            <p:cNvSpPr/>
            <p:nvPr/>
          </p:nvSpPr>
          <p:spPr>
            <a:xfrm>
              <a:off x="9693122" y="2035476"/>
              <a:ext cx="328400" cy="218705"/>
            </a:xfrm>
            <a:custGeom>
              <a:avLst/>
              <a:gdLst>
                <a:gd name="connsiteX0" fmla="*/ 2589 w 328400"/>
                <a:gd name="connsiteY0" fmla="*/ 217 h 218705"/>
                <a:gd name="connsiteX1" fmla="*/ 7446 w 328400"/>
                <a:gd name="connsiteY1" fmla="*/ 2610 h 218705"/>
                <a:gd name="connsiteX2" fmla="*/ 23249 w 328400"/>
                <a:gd name="connsiteY2" fmla="*/ 3914 h 218705"/>
                <a:gd name="connsiteX3" fmla="*/ 54275 w 328400"/>
                <a:gd name="connsiteY3" fmla="*/ 3914 h 218705"/>
                <a:gd name="connsiteX4" fmla="*/ 63047 w 328400"/>
                <a:gd name="connsiteY4" fmla="*/ 3914 h 218705"/>
                <a:gd name="connsiteX5" fmla="*/ 81604 w 328400"/>
                <a:gd name="connsiteY5" fmla="*/ 3914 h 218705"/>
                <a:gd name="connsiteX6" fmla="*/ 91826 w 328400"/>
                <a:gd name="connsiteY6" fmla="*/ 4857 h 218705"/>
                <a:gd name="connsiteX7" fmla="*/ 121329 w 328400"/>
                <a:gd name="connsiteY7" fmla="*/ 4422 h 218705"/>
                <a:gd name="connsiteX8" fmla="*/ 147064 w 328400"/>
                <a:gd name="connsiteY8" fmla="*/ 4929 h 218705"/>
                <a:gd name="connsiteX9" fmla="*/ 167941 w 328400"/>
                <a:gd name="connsiteY9" fmla="*/ 4929 h 218705"/>
                <a:gd name="connsiteX10" fmla="*/ 203244 w 328400"/>
                <a:gd name="connsiteY10" fmla="*/ 4929 h 218705"/>
                <a:gd name="connsiteX11" fmla="*/ 246739 w 328400"/>
                <a:gd name="connsiteY11" fmla="*/ 4929 h 218705"/>
                <a:gd name="connsiteX12" fmla="*/ 265296 w 328400"/>
                <a:gd name="connsiteY12" fmla="*/ 4929 h 218705"/>
                <a:gd name="connsiteX13" fmla="*/ 300889 w 328400"/>
                <a:gd name="connsiteY13" fmla="*/ 4929 h 218705"/>
                <a:gd name="connsiteX14" fmla="*/ 311690 w 328400"/>
                <a:gd name="connsiteY14" fmla="*/ 3987 h 218705"/>
                <a:gd name="connsiteX15" fmla="*/ 315750 w 328400"/>
                <a:gd name="connsiteY15" fmla="*/ 4494 h 218705"/>
                <a:gd name="connsiteX16" fmla="*/ 324449 w 328400"/>
                <a:gd name="connsiteY16" fmla="*/ 2465 h 218705"/>
                <a:gd name="connsiteX17" fmla="*/ 326986 w 328400"/>
                <a:gd name="connsiteY17" fmla="*/ 0 h 218705"/>
                <a:gd name="connsiteX18" fmla="*/ 328146 w 328400"/>
                <a:gd name="connsiteY18" fmla="*/ 4494 h 218705"/>
                <a:gd name="connsiteX19" fmla="*/ 318867 w 328400"/>
                <a:gd name="connsiteY19" fmla="*/ 24864 h 218705"/>
                <a:gd name="connsiteX20" fmla="*/ 313140 w 328400"/>
                <a:gd name="connsiteY20" fmla="*/ 33418 h 218705"/>
                <a:gd name="connsiteX21" fmla="*/ 309951 w 328400"/>
                <a:gd name="connsiteY21" fmla="*/ 38493 h 218705"/>
                <a:gd name="connsiteX22" fmla="*/ 300672 w 328400"/>
                <a:gd name="connsiteY22" fmla="*/ 49439 h 218705"/>
                <a:gd name="connsiteX23" fmla="*/ 291176 w 328400"/>
                <a:gd name="connsiteY23" fmla="*/ 64517 h 218705"/>
                <a:gd name="connsiteX24" fmla="*/ 279867 w 328400"/>
                <a:gd name="connsiteY24" fmla="*/ 83727 h 218705"/>
                <a:gd name="connsiteX25" fmla="*/ 272618 w 328400"/>
                <a:gd name="connsiteY25" fmla="*/ 95905 h 218705"/>
                <a:gd name="connsiteX26" fmla="*/ 271386 w 328400"/>
                <a:gd name="connsiteY26" fmla="*/ 97935 h 218705"/>
                <a:gd name="connsiteX27" fmla="*/ 262397 w 328400"/>
                <a:gd name="connsiteY27" fmla="*/ 111781 h 218705"/>
                <a:gd name="connsiteX28" fmla="*/ 257685 w 328400"/>
                <a:gd name="connsiteY28" fmla="*/ 122655 h 218705"/>
                <a:gd name="connsiteX29" fmla="*/ 254640 w 328400"/>
                <a:gd name="connsiteY29" fmla="*/ 125554 h 218705"/>
                <a:gd name="connsiteX30" fmla="*/ 252538 w 328400"/>
                <a:gd name="connsiteY30" fmla="*/ 126642 h 218705"/>
                <a:gd name="connsiteX31" fmla="*/ 248188 w 328400"/>
                <a:gd name="connsiteY31" fmla="*/ 136573 h 218705"/>
                <a:gd name="connsiteX32" fmla="*/ 246449 w 328400"/>
                <a:gd name="connsiteY32" fmla="*/ 140342 h 218705"/>
                <a:gd name="connsiteX33" fmla="*/ 240359 w 328400"/>
                <a:gd name="connsiteY33" fmla="*/ 149839 h 218705"/>
                <a:gd name="connsiteX34" fmla="*/ 229921 w 328400"/>
                <a:gd name="connsiteY34" fmla="*/ 166874 h 218705"/>
                <a:gd name="connsiteX35" fmla="*/ 229123 w 328400"/>
                <a:gd name="connsiteY35" fmla="*/ 167816 h 218705"/>
                <a:gd name="connsiteX36" fmla="*/ 217090 w 328400"/>
                <a:gd name="connsiteY36" fmla="*/ 188404 h 218705"/>
                <a:gd name="connsiteX37" fmla="*/ 202229 w 328400"/>
                <a:gd name="connsiteY37" fmla="*/ 215516 h 218705"/>
                <a:gd name="connsiteX38" fmla="*/ 199475 w 328400"/>
                <a:gd name="connsiteY38" fmla="*/ 218705 h 218705"/>
                <a:gd name="connsiteX39" fmla="*/ 117415 w 328400"/>
                <a:gd name="connsiteY39" fmla="*/ 218705 h 218705"/>
                <a:gd name="connsiteX40" fmla="*/ 112268 w 328400"/>
                <a:gd name="connsiteY40" fmla="*/ 209354 h 218705"/>
                <a:gd name="connsiteX41" fmla="*/ 108934 w 328400"/>
                <a:gd name="connsiteY41" fmla="*/ 203554 h 218705"/>
                <a:gd name="connsiteX42" fmla="*/ 102554 w 328400"/>
                <a:gd name="connsiteY42" fmla="*/ 189926 h 218705"/>
                <a:gd name="connsiteX43" fmla="*/ 101684 w 328400"/>
                <a:gd name="connsiteY43" fmla="*/ 187172 h 218705"/>
                <a:gd name="connsiteX44" fmla="*/ 89651 w 328400"/>
                <a:gd name="connsiteY44" fmla="*/ 171368 h 218705"/>
                <a:gd name="connsiteX45" fmla="*/ 89071 w 328400"/>
                <a:gd name="connsiteY45" fmla="*/ 169049 h 218705"/>
                <a:gd name="connsiteX46" fmla="*/ 85156 w 328400"/>
                <a:gd name="connsiteY46" fmla="*/ 161800 h 218705"/>
                <a:gd name="connsiteX47" fmla="*/ 80372 w 328400"/>
                <a:gd name="connsiteY47" fmla="*/ 153463 h 218705"/>
                <a:gd name="connsiteX48" fmla="*/ 72036 w 328400"/>
                <a:gd name="connsiteY48" fmla="*/ 138530 h 218705"/>
                <a:gd name="connsiteX49" fmla="*/ 68701 w 328400"/>
                <a:gd name="connsiteY49" fmla="*/ 133528 h 218705"/>
                <a:gd name="connsiteX50" fmla="*/ 66744 w 328400"/>
                <a:gd name="connsiteY50" fmla="*/ 129179 h 218705"/>
                <a:gd name="connsiteX51" fmla="*/ 66744 w 328400"/>
                <a:gd name="connsiteY51" fmla="*/ 128019 h 218705"/>
                <a:gd name="connsiteX52" fmla="*/ 56088 w 328400"/>
                <a:gd name="connsiteY52" fmla="*/ 108084 h 218705"/>
                <a:gd name="connsiteX53" fmla="*/ 52681 w 328400"/>
                <a:gd name="connsiteY53" fmla="*/ 101415 h 218705"/>
                <a:gd name="connsiteX54" fmla="*/ 47679 w 328400"/>
                <a:gd name="connsiteY54" fmla="*/ 94166 h 218705"/>
                <a:gd name="connsiteX55" fmla="*/ 35863 w 328400"/>
                <a:gd name="connsiteY55" fmla="*/ 70824 h 218705"/>
                <a:gd name="connsiteX56" fmla="*/ 32528 w 328400"/>
                <a:gd name="connsiteY56" fmla="*/ 65894 h 218705"/>
                <a:gd name="connsiteX57" fmla="*/ 27526 w 328400"/>
                <a:gd name="connsiteY57" fmla="*/ 58645 h 218705"/>
                <a:gd name="connsiteX58" fmla="*/ 18755 w 328400"/>
                <a:gd name="connsiteY58" fmla="*/ 40522 h 218705"/>
                <a:gd name="connsiteX59" fmla="*/ 18247 w 328400"/>
                <a:gd name="connsiteY59" fmla="*/ 39435 h 218705"/>
                <a:gd name="connsiteX60" fmla="*/ 3749 w 328400"/>
                <a:gd name="connsiteY60" fmla="*/ 13773 h 218705"/>
                <a:gd name="connsiteX61" fmla="*/ 2299 w 328400"/>
                <a:gd name="connsiteY61" fmla="*/ 11091 h 218705"/>
                <a:gd name="connsiteX62" fmla="*/ 1285 w 328400"/>
                <a:gd name="connsiteY62" fmla="*/ 290 h 218705"/>
                <a:gd name="connsiteX63" fmla="*/ 2589 w 328400"/>
                <a:gd name="connsiteY63" fmla="*/ 217 h 218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28400" h="218705">
                  <a:moveTo>
                    <a:pt x="2589" y="217"/>
                  </a:moveTo>
                  <a:cubicBezTo>
                    <a:pt x="4184" y="1015"/>
                    <a:pt x="5344" y="2755"/>
                    <a:pt x="7446" y="2610"/>
                  </a:cubicBezTo>
                  <a:cubicBezTo>
                    <a:pt x="12811" y="2610"/>
                    <a:pt x="17957" y="3914"/>
                    <a:pt x="23249" y="3914"/>
                  </a:cubicBezTo>
                  <a:cubicBezTo>
                    <a:pt x="33615" y="3914"/>
                    <a:pt x="43982" y="4929"/>
                    <a:pt x="54275" y="3914"/>
                  </a:cubicBezTo>
                  <a:cubicBezTo>
                    <a:pt x="57248" y="3914"/>
                    <a:pt x="60147" y="6452"/>
                    <a:pt x="63047" y="3914"/>
                  </a:cubicBezTo>
                  <a:cubicBezTo>
                    <a:pt x="69116" y="5618"/>
                    <a:pt x="75536" y="5618"/>
                    <a:pt x="81604" y="3914"/>
                  </a:cubicBezTo>
                  <a:cubicBezTo>
                    <a:pt x="85156" y="2972"/>
                    <a:pt x="88346" y="5292"/>
                    <a:pt x="91826" y="4857"/>
                  </a:cubicBezTo>
                  <a:cubicBezTo>
                    <a:pt x="101643" y="4132"/>
                    <a:pt x="111495" y="3987"/>
                    <a:pt x="121329" y="4422"/>
                  </a:cubicBezTo>
                  <a:cubicBezTo>
                    <a:pt x="129883" y="4422"/>
                    <a:pt x="138510" y="4422"/>
                    <a:pt x="147064" y="4929"/>
                  </a:cubicBezTo>
                  <a:lnTo>
                    <a:pt x="167941" y="4929"/>
                  </a:lnTo>
                  <a:cubicBezTo>
                    <a:pt x="179685" y="5582"/>
                    <a:pt x="191428" y="4204"/>
                    <a:pt x="203244" y="4929"/>
                  </a:cubicBezTo>
                  <a:cubicBezTo>
                    <a:pt x="217742" y="5582"/>
                    <a:pt x="232240" y="4929"/>
                    <a:pt x="246739" y="4929"/>
                  </a:cubicBezTo>
                  <a:lnTo>
                    <a:pt x="265296" y="4929"/>
                  </a:lnTo>
                  <a:cubicBezTo>
                    <a:pt x="277185" y="4929"/>
                    <a:pt x="289001" y="4929"/>
                    <a:pt x="300889" y="4929"/>
                  </a:cubicBezTo>
                  <a:cubicBezTo>
                    <a:pt x="304505" y="4828"/>
                    <a:pt x="308112" y="4516"/>
                    <a:pt x="311690" y="3987"/>
                  </a:cubicBezTo>
                  <a:cubicBezTo>
                    <a:pt x="313063" y="3719"/>
                    <a:pt x="314486" y="3893"/>
                    <a:pt x="315750" y="4494"/>
                  </a:cubicBezTo>
                  <a:cubicBezTo>
                    <a:pt x="320317" y="6524"/>
                    <a:pt x="321404" y="6307"/>
                    <a:pt x="324449" y="2465"/>
                  </a:cubicBezTo>
                  <a:cubicBezTo>
                    <a:pt x="325045" y="1421"/>
                    <a:pt x="325925" y="565"/>
                    <a:pt x="326986" y="0"/>
                  </a:cubicBezTo>
                  <a:cubicBezTo>
                    <a:pt x="328276" y="1109"/>
                    <a:pt x="328738" y="2900"/>
                    <a:pt x="328146" y="4494"/>
                  </a:cubicBezTo>
                  <a:cubicBezTo>
                    <a:pt x="326189" y="11743"/>
                    <a:pt x="325391" y="19645"/>
                    <a:pt x="318867" y="24864"/>
                  </a:cubicBezTo>
                  <a:cubicBezTo>
                    <a:pt x="315976" y="26916"/>
                    <a:pt x="313938" y="29960"/>
                    <a:pt x="313140" y="33418"/>
                  </a:cubicBezTo>
                  <a:cubicBezTo>
                    <a:pt x="312763" y="35455"/>
                    <a:pt x="311622" y="37268"/>
                    <a:pt x="309951" y="38493"/>
                  </a:cubicBezTo>
                  <a:cubicBezTo>
                    <a:pt x="305904" y="41211"/>
                    <a:pt x="302691" y="45002"/>
                    <a:pt x="300672" y="49439"/>
                  </a:cubicBezTo>
                  <a:cubicBezTo>
                    <a:pt x="298207" y="55021"/>
                    <a:pt x="294003" y="59298"/>
                    <a:pt x="291176" y="64517"/>
                  </a:cubicBezTo>
                  <a:cubicBezTo>
                    <a:pt x="287696" y="71041"/>
                    <a:pt x="283926" y="77420"/>
                    <a:pt x="279867" y="83727"/>
                  </a:cubicBezTo>
                  <a:cubicBezTo>
                    <a:pt x="277330" y="87714"/>
                    <a:pt x="272618" y="90976"/>
                    <a:pt x="272618" y="95905"/>
                  </a:cubicBezTo>
                  <a:cubicBezTo>
                    <a:pt x="272470" y="96710"/>
                    <a:pt x="272031" y="97435"/>
                    <a:pt x="271386" y="97935"/>
                  </a:cubicBezTo>
                  <a:cubicBezTo>
                    <a:pt x="267142" y="101610"/>
                    <a:pt x="264026" y="106409"/>
                    <a:pt x="262397" y="111781"/>
                  </a:cubicBezTo>
                  <a:cubicBezTo>
                    <a:pt x="260947" y="115333"/>
                    <a:pt x="259497" y="119030"/>
                    <a:pt x="257685" y="122655"/>
                  </a:cubicBezTo>
                  <a:cubicBezTo>
                    <a:pt x="256979" y="123901"/>
                    <a:pt x="255919" y="124909"/>
                    <a:pt x="254640" y="125554"/>
                  </a:cubicBezTo>
                  <a:cubicBezTo>
                    <a:pt x="253915" y="125554"/>
                    <a:pt x="252538" y="126352"/>
                    <a:pt x="252538" y="126642"/>
                  </a:cubicBezTo>
                  <a:cubicBezTo>
                    <a:pt x="252900" y="130774"/>
                    <a:pt x="248986" y="133021"/>
                    <a:pt x="248188" y="136573"/>
                  </a:cubicBezTo>
                  <a:cubicBezTo>
                    <a:pt x="248188" y="138023"/>
                    <a:pt x="247681" y="139545"/>
                    <a:pt x="246449" y="140342"/>
                  </a:cubicBezTo>
                  <a:cubicBezTo>
                    <a:pt x="243456" y="142778"/>
                    <a:pt x="241323" y="146105"/>
                    <a:pt x="240359" y="149839"/>
                  </a:cubicBezTo>
                  <a:cubicBezTo>
                    <a:pt x="237287" y="155754"/>
                    <a:pt x="233799" y="161452"/>
                    <a:pt x="229921" y="166874"/>
                  </a:cubicBezTo>
                  <a:cubicBezTo>
                    <a:pt x="229921" y="167237"/>
                    <a:pt x="229268" y="167454"/>
                    <a:pt x="229123" y="167816"/>
                  </a:cubicBezTo>
                  <a:cubicBezTo>
                    <a:pt x="225844" y="175080"/>
                    <a:pt x="221810" y="181981"/>
                    <a:pt x="217090" y="188404"/>
                  </a:cubicBezTo>
                  <a:cubicBezTo>
                    <a:pt x="212016" y="197393"/>
                    <a:pt x="207231" y="206454"/>
                    <a:pt x="202229" y="215516"/>
                  </a:cubicBezTo>
                  <a:cubicBezTo>
                    <a:pt x="201709" y="216864"/>
                    <a:pt x="200735" y="217995"/>
                    <a:pt x="199475" y="218705"/>
                  </a:cubicBezTo>
                  <a:lnTo>
                    <a:pt x="117415" y="218705"/>
                  </a:lnTo>
                  <a:cubicBezTo>
                    <a:pt x="114708" y="216248"/>
                    <a:pt x="112897" y="212957"/>
                    <a:pt x="112268" y="209354"/>
                  </a:cubicBezTo>
                  <a:cubicBezTo>
                    <a:pt x="111803" y="207114"/>
                    <a:pt x="110635" y="205084"/>
                    <a:pt x="108934" y="203554"/>
                  </a:cubicBezTo>
                  <a:cubicBezTo>
                    <a:pt x="105392" y="199821"/>
                    <a:pt x="103155" y="195037"/>
                    <a:pt x="102554" y="189926"/>
                  </a:cubicBezTo>
                  <a:cubicBezTo>
                    <a:pt x="102554" y="188911"/>
                    <a:pt x="102554" y="187534"/>
                    <a:pt x="101684" y="187172"/>
                  </a:cubicBezTo>
                  <a:cubicBezTo>
                    <a:pt x="94435" y="184272"/>
                    <a:pt x="94073" y="176298"/>
                    <a:pt x="89651" y="171368"/>
                  </a:cubicBezTo>
                  <a:cubicBezTo>
                    <a:pt x="89157" y="170702"/>
                    <a:pt x="88948" y="169868"/>
                    <a:pt x="89071" y="169049"/>
                  </a:cubicBezTo>
                  <a:cubicBezTo>
                    <a:pt x="89566" y="166026"/>
                    <a:pt x="87958" y="163047"/>
                    <a:pt x="85156" y="161800"/>
                  </a:cubicBezTo>
                  <a:cubicBezTo>
                    <a:pt x="82402" y="160277"/>
                    <a:pt x="82184" y="156218"/>
                    <a:pt x="80372" y="153463"/>
                  </a:cubicBezTo>
                  <a:cubicBezTo>
                    <a:pt x="77327" y="148679"/>
                    <a:pt x="74790" y="143532"/>
                    <a:pt x="72036" y="138530"/>
                  </a:cubicBezTo>
                  <a:cubicBezTo>
                    <a:pt x="71216" y="136689"/>
                    <a:pt x="70089" y="134993"/>
                    <a:pt x="68701" y="133528"/>
                  </a:cubicBezTo>
                  <a:cubicBezTo>
                    <a:pt x="67422" y="132448"/>
                    <a:pt x="66702" y="130853"/>
                    <a:pt x="66744" y="129179"/>
                  </a:cubicBezTo>
                  <a:cubicBezTo>
                    <a:pt x="66744" y="128816"/>
                    <a:pt x="66744" y="128236"/>
                    <a:pt x="66744" y="128019"/>
                  </a:cubicBezTo>
                  <a:cubicBezTo>
                    <a:pt x="61742" y="122075"/>
                    <a:pt x="61887" y="113521"/>
                    <a:pt x="56088" y="108084"/>
                  </a:cubicBezTo>
                  <a:cubicBezTo>
                    <a:pt x="53768" y="105982"/>
                    <a:pt x="54275" y="102575"/>
                    <a:pt x="52681" y="101415"/>
                  </a:cubicBezTo>
                  <a:cubicBezTo>
                    <a:pt x="50525" y="99378"/>
                    <a:pt x="48821" y="96906"/>
                    <a:pt x="47679" y="94166"/>
                  </a:cubicBezTo>
                  <a:cubicBezTo>
                    <a:pt x="43266" y="86634"/>
                    <a:pt x="39320" y="78841"/>
                    <a:pt x="35863" y="70824"/>
                  </a:cubicBezTo>
                  <a:cubicBezTo>
                    <a:pt x="35286" y="68874"/>
                    <a:pt x="34121" y="67156"/>
                    <a:pt x="32528" y="65894"/>
                  </a:cubicBezTo>
                  <a:cubicBezTo>
                    <a:pt x="30252" y="63959"/>
                    <a:pt x="28526" y="61458"/>
                    <a:pt x="27526" y="58645"/>
                  </a:cubicBezTo>
                  <a:cubicBezTo>
                    <a:pt x="23756" y="53049"/>
                    <a:pt x="20803" y="46952"/>
                    <a:pt x="18755" y="40522"/>
                  </a:cubicBezTo>
                  <a:cubicBezTo>
                    <a:pt x="18691" y="40116"/>
                    <a:pt x="18515" y="39739"/>
                    <a:pt x="18247" y="39435"/>
                  </a:cubicBezTo>
                  <a:cubicBezTo>
                    <a:pt x="12099" y="31693"/>
                    <a:pt x="7206" y="23038"/>
                    <a:pt x="3749" y="13773"/>
                  </a:cubicBezTo>
                  <a:cubicBezTo>
                    <a:pt x="3242" y="12903"/>
                    <a:pt x="3024" y="11671"/>
                    <a:pt x="2299" y="11091"/>
                  </a:cubicBezTo>
                  <a:cubicBezTo>
                    <a:pt x="-2195" y="7901"/>
                    <a:pt x="1285" y="3842"/>
                    <a:pt x="1285" y="290"/>
                  </a:cubicBezTo>
                  <a:cubicBezTo>
                    <a:pt x="922" y="580"/>
                    <a:pt x="2009" y="362"/>
                    <a:pt x="2589" y="21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72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5FADFB58-26EC-4A8D-A722-EA4364B99C3D}"/>
                </a:ext>
              </a:extLst>
            </p:cNvPr>
            <p:cNvSpPr/>
            <p:nvPr/>
          </p:nvSpPr>
          <p:spPr>
            <a:xfrm>
              <a:off x="9694487" y="1207384"/>
              <a:ext cx="325582" cy="126090"/>
            </a:xfrm>
            <a:custGeom>
              <a:avLst/>
              <a:gdLst>
                <a:gd name="connsiteX0" fmla="*/ 64074 w 325582"/>
                <a:gd name="connsiteY0" fmla="*/ 126091 h 126090"/>
                <a:gd name="connsiteX1" fmla="*/ 354 w 325582"/>
                <a:gd name="connsiteY1" fmla="*/ 126091 h 126090"/>
                <a:gd name="connsiteX2" fmla="*/ 354 w 325582"/>
                <a:gd name="connsiteY2" fmla="*/ 99631 h 126090"/>
                <a:gd name="connsiteX3" fmla="*/ 1659 w 325582"/>
                <a:gd name="connsiteY3" fmla="*/ 33157 h 126090"/>
                <a:gd name="connsiteX4" fmla="*/ 13185 w 325582"/>
                <a:gd name="connsiteY4" fmla="*/ 9018 h 126090"/>
                <a:gd name="connsiteX5" fmla="*/ 38557 w 325582"/>
                <a:gd name="connsiteY5" fmla="*/ 29 h 126090"/>
                <a:gd name="connsiteX6" fmla="*/ 254362 w 325582"/>
                <a:gd name="connsiteY6" fmla="*/ 29 h 126090"/>
                <a:gd name="connsiteX7" fmla="*/ 282779 w 325582"/>
                <a:gd name="connsiteY7" fmla="*/ 29 h 126090"/>
                <a:gd name="connsiteX8" fmla="*/ 324461 w 325582"/>
                <a:gd name="connsiteY8" fmla="*/ 41929 h 126090"/>
                <a:gd name="connsiteX9" fmla="*/ 325041 w 325582"/>
                <a:gd name="connsiteY9" fmla="*/ 81799 h 126090"/>
                <a:gd name="connsiteX10" fmla="*/ 325041 w 325582"/>
                <a:gd name="connsiteY10" fmla="*/ 101081 h 126090"/>
                <a:gd name="connsiteX11" fmla="*/ 325041 w 325582"/>
                <a:gd name="connsiteY11" fmla="*/ 126091 h 126090"/>
                <a:gd name="connsiteX12" fmla="*/ 64074 w 325582"/>
                <a:gd name="connsiteY12" fmla="*/ 126091 h 126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5582" h="126090">
                  <a:moveTo>
                    <a:pt x="64074" y="126091"/>
                  </a:moveTo>
                  <a:lnTo>
                    <a:pt x="354" y="126091"/>
                  </a:lnTo>
                  <a:cubicBezTo>
                    <a:pt x="-443" y="117247"/>
                    <a:pt x="354" y="108475"/>
                    <a:pt x="354" y="99631"/>
                  </a:cubicBezTo>
                  <a:cubicBezTo>
                    <a:pt x="354" y="77449"/>
                    <a:pt x="1442" y="55340"/>
                    <a:pt x="1659" y="33157"/>
                  </a:cubicBezTo>
                  <a:cubicBezTo>
                    <a:pt x="1846" y="23826"/>
                    <a:pt x="6046" y="15029"/>
                    <a:pt x="13185" y="9018"/>
                  </a:cubicBezTo>
                  <a:cubicBezTo>
                    <a:pt x="20175" y="2876"/>
                    <a:pt x="29260" y="-343"/>
                    <a:pt x="38557" y="29"/>
                  </a:cubicBezTo>
                  <a:cubicBezTo>
                    <a:pt x="110468" y="29"/>
                    <a:pt x="182403" y="29"/>
                    <a:pt x="254362" y="29"/>
                  </a:cubicBezTo>
                  <a:cubicBezTo>
                    <a:pt x="263859" y="29"/>
                    <a:pt x="273283" y="29"/>
                    <a:pt x="282779" y="29"/>
                  </a:cubicBezTo>
                  <a:cubicBezTo>
                    <a:pt x="305769" y="305"/>
                    <a:pt x="324305" y="18938"/>
                    <a:pt x="324461" y="41929"/>
                  </a:cubicBezTo>
                  <a:cubicBezTo>
                    <a:pt x="324461" y="55195"/>
                    <a:pt x="324461" y="68460"/>
                    <a:pt x="325041" y="81799"/>
                  </a:cubicBezTo>
                  <a:cubicBezTo>
                    <a:pt x="325512" y="88218"/>
                    <a:pt x="325512" y="94662"/>
                    <a:pt x="325041" y="101081"/>
                  </a:cubicBezTo>
                  <a:cubicBezTo>
                    <a:pt x="324316" y="109563"/>
                    <a:pt x="326563" y="117827"/>
                    <a:pt x="325041" y="126091"/>
                  </a:cubicBezTo>
                  <a:lnTo>
                    <a:pt x="64074" y="126091"/>
                  </a:lnTo>
                  <a:close/>
                </a:path>
              </a:pathLst>
            </a:custGeom>
            <a:solidFill>
              <a:schemeClr val="accent1"/>
            </a:solidFill>
            <a:ln w="72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183B9F5C-7020-487C-6EC5-7D1E507CC7C9}"/>
                </a:ext>
              </a:extLst>
            </p:cNvPr>
            <p:cNvSpPr/>
            <p:nvPr/>
          </p:nvSpPr>
          <p:spPr>
            <a:xfrm>
              <a:off x="9810470" y="2254254"/>
              <a:ext cx="82416" cy="59041"/>
            </a:xfrm>
            <a:custGeom>
              <a:avLst/>
              <a:gdLst>
                <a:gd name="connsiteX0" fmla="*/ 67 w 82416"/>
                <a:gd name="connsiteY0" fmla="*/ 0 h 59041"/>
                <a:gd name="connsiteX1" fmla="*/ 82416 w 82416"/>
                <a:gd name="connsiteY1" fmla="*/ 0 h 59041"/>
                <a:gd name="connsiteX2" fmla="*/ 76907 w 82416"/>
                <a:gd name="connsiteY2" fmla="*/ 8699 h 59041"/>
                <a:gd name="connsiteX3" fmla="*/ 73717 w 82416"/>
                <a:gd name="connsiteY3" fmla="*/ 13918 h 59041"/>
                <a:gd name="connsiteX4" fmla="*/ 70093 w 82416"/>
                <a:gd name="connsiteY4" fmla="*/ 18630 h 59041"/>
                <a:gd name="connsiteX5" fmla="*/ 68426 w 82416"/>
                <a:gd name="connsiteY5" fmla="*/ 20225 h 59041"/>
                <a:gd name="connsiteX6" fmla="*/ 60742 w 82416"/>
                <a:gd name="connsiteY6" fmla="*/ 36608 h 59041"/>
                <a:gd name="connsiteX7" fmla="*/ 50665 w 82416"/>
                <a:gd name="connsiteY7" fmla="*/ 52411 h 59041"/>
                <a:gd name="connsiteX8" fmla="*/ 44866 w 82416"/>
                <a:gd name="connsiteY8" fmla="*/ 55238 h 59041"/>
                <a:gd name="connsiteX9" fmla="*/ 37617 w 82416"/>
                <a:gd name="connsiteY9" fmla="*/ 57920 h 59041"/>
                <a:gd name="connsiteX10" fmla="*/ 31310 w 82416"/>
                <a:gd name="connsiteY10" fmla="*/ 56108 h 59041"/>
                <a:gd name="connsiteX11" fmla="*/ 21379 w 82416"/>
                <a:gd name="connsiteY11" fmla="*/ 39653 h 59041"/>
                <a:gd name="connsiteX12" fmla="*/ 18769 w 82416"/>
                <a:gd name="connsiteY12" fmla="*/ 34216 h 59041"/>
                <a:gd name="connsiteX13" fmla="*/ 15797 w 82416"/>
                <a:gd name="connsiteY13" fmla="*/ 29359 h 59041"/>
                <a:gd name="connsiteX14" fmla="*/ 14492 w 82416"/>
                <a:gd name="connsiteY14" fmla="*/ 28199 h 59041"/>
                <a:gd name="connsiteX15" fmla="*/ 8621 w 82416"/>
                <a:gd name="connsiteY15" fmla="*/ 17253 h 59041"/>
                <a:gd name="connsiteX16" fmla="*/ 2024 w 82416"/>
                <a:gd name="connsiteY16" fmla="*/ 5727 h 59041"/>
                <a:gd name="connsiteX17" fmla="*/ 67 w 82416"/>
                <a:gd name="connsiteY17" fmla="*/ 0 h 59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416" h="59041">
                  <a:moveTo>
                    <a:pt x="67" y="0"/>
                  </a:moveTo>
                  <a:lnTo>
                    <a:pt x="82416" y="0"/>
                  </a:lnTo>
                  <a:cubicBezTo>
                    <a:pt x="81412" y="3349"/>
                    <a:pt x="79507" y="6357"/>
                    <a:pt x="76907" y="8699"/>
                  </a:cubicBezTo>
                  <a:cubicBezTo>
                    <a:pt x="75441" y="10156"/>
                    <a:pt x="74347" y="11946"/>
                    <a:pt x="73717" y="13918"/>
                  </a:cubicBezTo>
                  <a:cubicBezTo>
                    <a:pt x="72920" y="15803"/>
                    <a:pt x="72268" y="17760"/>
                    <a:pt x="70093" y="18630"/>
                  </a:cubicBezTo>
                  <a:cubicBezTo>
                    <a:pt x="69441" y="18630"/>
                    <a:pt x="68426" y="19645"/>
                    <a:pt x="68426" y="20225"/>
                  </a:cubicBezTo>
                  <a:cubicBezTo>
                    <a:pt x="68426" y="26822"/>
                    <a:pt x="63351" y="31244"/>
                    <a:pt x="60742" y="36608"/>
                  </a:cubicBezTo>
                  <a:cubicBezTo>
                    <a:pt x="58132" y="41972"/>
                    <a:pt x="53493" y="46974"/>
                    <a:pt x="50665" y="52411"/>
                  </a:cubicBezTo>
                  <a:cubicBezTo>
                    <a:pt x="49356" y="54296"/>
                    <a:pt x="47160" y="55369"/>
                    <a:pt x="44866" y="55238"/>
                  </a:cubicBezTo>
                  <a:cubicBezTo>
                    <a:pt x="42259" y="55492"/>
                    <a:pt x="39763" y="56420"/>
                    <a:pt x="37617" y="57920"/>
                  </a:cubicBezTo>
                  <a:cubicBezTo>
                    <a:pt x="34355" y="59950"/>
                    <a:pt x="33558" y="59153"/>
                    <a:pt x="31310" y="56108"/>
                  </a:cubicBezTo>
                  <a:cubicBezTo>
                    <a:pt x="27541" y="50889"/>
                    <a:pt x="26381" y="44147"/>
                    <a:pt x="21379" y="39653"/>
                  </a:cubicBezTo>
                  <a:cubicBezTo>
                    <a:pt x="20004" y="38130"/>
                    <a:pt x="19098" y="36238"/>
                    <a:pt x="18769" y="34216"/>
                  </a:cubicBezTo>
                  <a:cubicBezTo>
                    <a:pt x="18262" y="32186"/>
                    <a:pt x="18189" y="30156"/>
                    <a:pt x="15797" y="29359"/>
                  </a:cubicBezTo>
                  <a:cubicBezTo>
                    <a:pt x="15217" y="29359"/>
                    <a:pt x="14420" y="28489"/>
                    <a:pt x="14492" y="28199"/>
                  </a:cubicBezTo>
                  <a:cubicBezTo>
                    <a:pt x="15870" y="22762"/>
                    <a:pt x="10505" y="20950"/>
                    <a:pt x="8621" y="17253"/>
                  </a:cubicBezTo>
                  <a:cubicBezTo>
                    <a:pt x="6850" y="13179"/>
                    <a:pt x="4637" y="9315"/>
                    <a:pt x="2024" y="5727"/>
                  </a:cubicBezTo>
                  <a:cubicBezTo>
                    <a:pt x="493" y="4241"/>
                    <a:pt x="-234" y="2109"/>
                    <a:pt x="67" y="0"/>
                  </a:cubicBezTo>
                  <a:close/>
                </a:path>
              </a:pathLst>
            </a:custGeom>
            <a:solidFill>
              <a:schemeClr val="accent6">
                <a:lumMod val="90000"/>
              </a:schemeClr>
            </a:solidFill>
            <a:ln w="72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FE02824A-7354-D579-B8DE-E04FAFA85CA0}"/>
                </a:ext>
              </a:extLst>
            </p:cNvPr>
            <p:cNvSpPr/>
            <p:nvPr/>
          </p:nvSpPr>
          <p:spPr>
            <a:xfrm>
              <a:off x="9939863" y="1333402"/>
              <a:ext cx="18323" cy="707148"/>
            </a:xfrm>
            <a:custGeom>
              <a:avLst/>
              <a:gdLst>
                <a:gd name="connsiteX0" fmla="*/ 3840 w 18323"/>
                <a:gd name="connsiteY0" fmla="*/ 0 h 707148"/>
                <a:gd name="connsiteX1" fmla="*/ 16164 w 18323"/>
                <a:gd name="connsiteY1" fmla="*/ 0 h 707148"/>
                <a:gd name="connsiteX2" fmla="*/ 16164 w 18323"/>
                <a:gd name="connsiteY2" fmla="*/ 126134 h 707148"/>
                <a:gd name="connsiteX3" fmla="*/ 17396 w 18323"/>
                <a:gd name="connsiteY3" fmla="*/ 140197 h 707148"/>
                <a:gd name="connsiteX4" fmla="*/ 17396 w 18323"/>
                <a:gd name="connsiteY4" fmla="*/ 176950 h 707148"/>
                <a:gd name="connsiteX5" fmla="*/ 17396 w 18323"/>
                <a:gd name="connsiteY5" fmla="*/ 221822 h 707148"/>
                <a:gd name="connsiteX6" fmla="*/ 17396 w 18323"/>
                <a:gd name="connsiteY6" fmla="*/ 298083 h 707148"/>
                <a:gd name="connsiteX7" fmla="*/ 17396 w 18323"/>
                <a:gd name="connsiteY7" fmla="*/ 323165 h 707148"/>
                <a:gd name="connsiteX8" fmla="*/ 18194 w 18323"/>
                <a:gd name="connsiteY8" fmla="*/ 336358 h 707148"/>
                <a:gd name="connsiteX9" fmla="*/ 17759 w 18323"/>
                <a:gd name="connsiteY9" fmla="*/ 356438 h 707148"/>
                <a:gd name="connsiteX10" fmla="*/ 17759 w 18323"/>
                <a:gd name="connsiteY10" fmla="*/ 369124 h 707148"/>
                <a:gd name="connsiteX11" fmla="*/ 17759 w 18323"/>
                <a:gd name="connsiteY11" fmla="*/ 397323 h 707148"/>
                <a:gd name="connsiteX12" fmla="*/ 17759 w 18323"/>
                <a:gd name="connsiteY12" fmla="*/ 410081 h 707148"/>
                <a:gd name="connsiteX13" fmla="*/ 16889 w 18323"/>
                <a:gd name="connsiteY13" fmla="*/ 427117 h 707148"/>
                <a:gd name="connsiteX14" fmla="*/ 17976 w 18323"/>
                <a:gd name="connsiteY14" fmla="*/ 437483 h 707148"/>
                <a:gd name="connsiteX15" fmla="*/ 17469 w 18323"/>
                <a:gd name="connsiteY15" fmla="*/ 450966 h 707148"/>
                <a:gd name="connsiteX16" fmla="*/ 17904 w 18323"/>
                <a:gd name="connsiteY16" fmla="*/ 467276 h 707148"/>
                <a:gd name="connsiteX17" fmla="*/ 17904 w 18323"/>
                <a:gd name="connsiteY17" fmla="*/ 494750 h 707148"/>
                <a:gd name="connsiteX18" fmla="*/ 17904 w 18323"/>
                <a:gd name="connsiteY18" fmla="*/ 508161 h 707148"/>
                <a:gd name="connsiteX19" fmla="*/ 17904 w 18323"/>
                <a:gd name="connsiteY19" fmla="*/ 543392 h 707148"/>
                <a:gd name="connsiteX20" fmla="*/ 16961 w 18323"/>
                <a:gd name="connsiteY20" fmla="*/ 554338 h 707148"/>
                <a:gd name="connsiteX21" fmla="*/ 17976 w 18323"/>
                <a:gd name="connsiteY21" fmla="*/ 564052 h 707148"/>
                <a:gd name="connsiteX22" fmla="*/ 17976 w 18323"/>
                <a:gd name="connsiteY22" fmla="*/ 631903 h 707148"/>
                <a:gd name="connsiteX23" fmla="*/ 17976 w 18323"/>
                <a:gd name="connsiteY23" fmla="*/ 707149 h 707148"/>
                <a:gd name="connsiteX24" fmla="*/ 216 w 18323"/>
                <a:gd name="connsiteY24" fmla="*/ 707149 h 707148"/>
                <a:gd name="connsiteX25" fmla="*/ 216 w 18323"/>
                <a:gd name="connsiteY25" fmla="*/ 674890 h 707148"/>
                <a:gd name="connsiteX26" fmla="*/ 216 w 18323"/>
                <a:gd name="connsiteY26" fmla="*/ 660392 h 707148"/>
                <a:gd name="connsiteX27" fmla="*/ 868 w 18323"/>
                <a:gd name="connsiteY27" fmla="*/ 649374 h 707148"/>
                <a:gd name="connsiteX28" fmla="*/ 288 w 18323"/>
                <a:gd name="connsiteY28" fmla="*/ 632991 h 707148"/>
                <a:gd name="connsiteX29" fmla="*/ 288 w 18323"/>
                <a:gd name="connsiteY29" fmla="*/ 601385 h 707148"/>
                <a:gd name="connsiteX30" fmla="*/ 941 w 18323"/>
                <a:gd name="connsiteY30" fmla="*/ 585654 h 707148"/>
                <a:gd name="connsiteX31" fmla="*/ 361 w 18323"/>
                <a:gd name="connsiteY31" fmla="*/ 574708 h 707148"/>
                <a:gd name="connsiteX32" fmla="*/ 723 w 18323"/>
                <a:gd name="connsiteY32" fmla="*/ 549626 h 707148"/>
                <a:gd name="connsiteX33" fmla="*/ 361 w 18323"/>
                <a:gd name="connsiteY33" fmla="*/ 539405 h 707148"/>
                <a:gd name="connsiteX34" fmla="*/ 1303 w 18323"/>
                <a:gd name="connsiteY34" fmla="*/ 517658 h 707148"/>
                <a:gd name="connsiteX35" fmla="*/ 868 w 18323"/>
                <a:gd name="connsiteY35" fmla="*/ 498593 h 707148"/>
                <a:gd name="connsiteX36" fmla="*/ 1303 w 18323"/>
                <a:gd name="connsiteY36" fmla="*/ 462347 h 707148"/>
                <a:gd name="connsiteX37" fmla="*/ 1303 w 18323"/>
                <a:gd name="connsiteY37" fmla="*/ 392683 h 707148"/>
                <a:gd name="connsiteX38" fmla="*/ 1738 w 18323"/>
                <a:gd name="connsiteY38" fmla="*/ 324324 h 707148"/>
                <a:gd name="connsiteX39" fmla="*/ 1376 w 18323"/>
                <a:gd name="connsiteY39" fmla="*/ 285252 h 707148"/>
                <a:gd name="connsiteX40" fmla="*/ 2101 w 18323"/>
                <a:gd name="connsiteY40" fmla="*/ 275538 h 707148"/>
                <a:gd name="connsiteX41" fmla="*/ 1448 w 18323"/>
                <a:gd name="connsiteY41" fmla="*/ 252413 h 707148"/>
                <a:gd name="connsiteX42" fmla="*/ 1956 w 18323"/>
                <a:gd name="connsiteY42" fmla="*/ 244584 h 707148"/>
                <a:gd name="connsiteX43" fmla="*/ 1956 w 18323"/>
                <a:gd name="connsiteY43" fmla="*/ 224142 h 707148"/>
                <a:gd name="connsiteX44" fmla="*/ 1956 w 18323"/>
                <a:gd name="connsiteY44" fmla="*/ 199785 h 707148"/>
                <a:gd name="connsiteX45" fmla="*/ 1956 w 18323"/>
                <a:gd name="connsiteY45" fmla="*/ 138748 h 707148"/>
                <a:gd name="connsiteX46" fmla="*/ 2971 w 18323"/>
                <a:gd name="connsiteY46" fmla="*/ 129686 h 707148"/>
                <a:gd name="connsiteX47" fmla="*/ 2101 w 18323"/>
                <a:gd name="connsiteY47" fmla="*/ 117508 h 707148"/>
                <a:gd name="connsiteX48" fmla="*/ 2536 w 18323"/>
                <a:gd name="connsiteY48" fmla="*/ 104024 h 707148"/>
                <a:gd name="connsiteX49" fmla="*/ 2536 w 18323"/>
                <a:gd name="connsiteY49" fmla="*/ 71041 h 707148"/>
                <a:gd name="connsiteX50" fmla="*/ 3260 w 18323"/>
                <a:gd name="connsiteY50" fmla="*/ 46902 h 707148"/>
                <a:gd name="connsiteX51" fmla="*/ 3840 w 18323"/>
                <a:gd name="connsiteY51" fmla="*/ 0 h 7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8323" h="707148">
                  <a:moveTo>
                    <a:pt x="3840" y="0"/>
                  </a:moveTo>
                  <a:lnTo>
                    <a:pt x="16164" y="0"/>
                  </a:lnTo>
                  <a:cubicBezTo>
                    <a:pt x="16164" y="42045"/>
                    <a:pt x="16164" y="84089"/>
                    <a:pt x="16164" y="126134"/>
                  </a:cubicBezTo>
                  <a:cubicBezTo>
                    <a:pt x="16164" y="130919"/>
                    <a:pt x="17614" y="135486"/>
                    <a:pt x="17396" y="140197"/>
                  </a:cubicBezTo>
                  <a:cubicBezTo>
                    <a:pt x="16671" y="152448"/>
                    <a:pt x="17396" y="164699"/>
                    <a:pt x="17396" y="176950"/>
                  </a:cubicBezTo>
                  <a:cubicBezTo>
                    <a:pt x="17396" y="191883"/>
                    <a:pt x="17396" y="206889"/>
                    <a:pt x="17396" y="221822"/>
                  </a:cubicBezTo>
                  <a:cubicBezTo>
                    <a:pt x="17396" y="247194"/>
                    <a:pt x="17396" y="272566"/>
                    <a:pt x="17396" y="298083"/>
                  </a:cubicBezTo>
                  <a:cubicBezTo>
                    <a:pt x="17396" y="306419"/>
                    <a:pt x="17396" y="314756"/>
                    <a:pt x="17396" y="323165"/>
                  </a:cubicBezTo>
                  <a:cubicBezTo>
                    <a:pt x="17914" y="327544"/>
                    <a:pt x="18181" y="331948"/>
                    <a:pt x="18194" y="336358"/>
                  </a:cubicBezTo>
                  <a:cubicBezTo>
                    <a:pt x="17469" y="343027"/>
                    <a:pt x="19136" y="349696"/>
                    <a:pt x="17759" y="356438"/>
                  </a:cubicBezTo>
                  <a:cubicBezTo>
                    <a:pt x="17295" y="360654"/>
                    <a:pt x="17295" y="364908"/>
                    <a:pt x="17759" y="369124"/>
                  </a:cubicBezTo>
                  <a:cubicBezTo>
                    <a:pt x="18266" y="378516"/>
                    <a:pt x="18266" y="387930"/>
                    <a:pt x="17759" y="397323"/>
                  </a:cubicBezTo>
                  <a:cubicBezTo>
                    <a:pt x="17540" y="401573"/>
                    <a:pt x="17540" y="405831"/>
                    <a:pt x="17759" y="410081"/>
                  </a:cubicBezTo>
                  <a:cubicBezTo>
                    <a:pt x="17759" y="415880"/>
                    <a:pt x="17034" y="421462"/>
                    <a:pt x="16889" y="427117"/>
                  </a:cubicBezTo>
                  <a:cubicBezTo>
                    <a:pt x="16889" y="430669"/>
                    <a:pt x="17759" y="434366"/>
                    <a:pt x="17976" y="437483"/>
                  </a:cubicBezTo>
                  <a:cubicBezTo>
                    <a:pt x="18133" y="441984"/>
                    <a:pt x="17963" y="446490"/>
                    <a:pt x="17469" y="450966"/>
                  </a:cubicBezTo>
                  <a:cubicBezTo>
                    <a:pt x="17469" y="456330"/>
                    <a:pt x="18556" y="461912"/>
                    <a:pt x="17904" y="467276"/>
                  </a:cubicBezTo>
                  <a:cubicBezTo>
                    <a:pt x="16889" y="476410"/>
                    <a:pt x="18918" y="485544"/>
                    <a:pt x="17904" y="494750"/>
                  </a:cubicBezTo>
                  <a:cubicBezTo>
                    <a:pt x="17324" y="498882"/>
                    <a:pt x="18629" y="503739"/>
                    <a:pt x="17904" y="508161"/>
                  </a:cubicBezTo>
                  <a:cubicBezTo>
                    <a:pt x="16889" y="519905"/>
                    <a:pt x="18339" y="531648"/>
                    <a:pt x="17904" y="543392"/>
                  </a:cubicBezTo>
                  <a:cubicBezTo>
                    <a:pt x="18167" y="547067"/>
                    <a:pt x="17849" y="550761"/>
                    <a:pt x="16961" y="554338"/>
                  </a:cubicBezTo>
                  <a:cubicBezTo>
                    <a:pt x="15946" y="557600"/>
                    <a:pt x="17976" y="560717"/>
                    <a:pt x="17976" y="564052"/>
                  </a:cubicBezTo>
                  <a:cubicBezTo>
                    <a:pt x="17976" y="586669"/>
                    <a:pt x="17976" y="609286"/>
                    <a:pt x="17976" y="631903"/>
                  </a:cubicBezTo>
                  <a:cubicBezTo>
                    <a:pt x="17976" y="656985"/>
                    <a:pt x="17976" y="682067"/>
                    <a:pt x="17976" y="707149"/>
                  </a:cubicBezTo>
                  <a:lnTo>
                    <a:pt x="216" y="707149"/>
                  </a:lnTo>
                  <a:cubicBezTo>
                    <a:pt x="216" y="696348"/>
                    <a:pt x="216" y="685402"/>
                    <a:pt x="216" y="674890"/>
                  </a:cubicBezTo>
                  <a:cubicBezTo>
                    <a:pt x="-72" y="670063"/>
                    <a:pt x="-72" y="665220"/>
                    <a:pt x="216" y="660392"/>
                  </a:cubicBezTo>
                  <a:cubicBezTo>
                    <a:pt x="936" y="656768"/>
                    <a:pt x="1155" y="653056"/>
                    <a:pt x="868" y="649374"/>
                  </a:cubicBezTo>
                  <a:cubicBezTo>
                    <a:pt x="433" y="643864"/>
                    <a:pt x="506" y="638428"/>
                    <a:pt x="288" y="632991"/>
                  </a:cubicBezTo>
                  <a:cubicBezTo>
                    <a:pt x="-147" y="622407"/>
                    <a:pt x="868" y="611896"/>
                    <a:pt x="288" y="601385"/>
                  </a:cubicBezTo>
                  <a:cubicBezTo>
                    <a:pt x="-147" y="596165"/>
                    <a:pt x="1593" y="590946"/>
                    <a:pt x="941" y="585654"/>
                  </a:cubicBezTo>
                  <a:cubicBezTo>
                    <a:pt x="170" y="582059"/>
                    <a:pt x="-26" y="578364"/>
                    <a:pt x="361" y="574708"/>
                  </a:cubicBezTo>
                  <a:cubicBezTo>
                    <a:pt x="1569" y="566398"/>
                    <a:pt x="1690" y="557967"/>
                    <a:pt x="723" y="549626"/>
                  </a:cubicBezTo>
                  <a:cubicBezTo>
                    <a:pt x="205" y="546244"/>
                    <a:pt x="83" y="542814"/>
                    <a:pt x="361" y="539405"/>
                  </a:cubicBezTo>
                  <a:cubicBezTo>
                    <a:pt x="1280" y="532195"/>
                    <a:pt x="1595" y="524921"/>
                    <a:pt x="1303" y="517658"/>
                  </a:cubicBezTo>
                  <a:cubicBezTo>
                    <a:pt x="1303" y="511278"/>
                    <a:pt x="723" y="504899"/>
                    <a:pt x="868" y="498593"/>
                  </a:cubicBezTo>
                  <a:cubicBezTo>
                    <a:pt x="1231" y="486559"/>
                    <a:pt x="1376" y="474598"/>
                    <a:pt x="1303" y="462347"/>
                  </a:cubicBezTo>
                  <a:cubicBezTo>
                    <a:pt x="1303" y="439150"/>
                    <a:pt x="1303" y="415953"/>
                    <a:pt x="1303" y="392683"/>
                  </a:cubicBezTo>
                  <a:cubicBezTo>
                    <a:pt x="1303" y="369414"/>
                    <a:pt x="1303" y="347159"/>
                    <a:pt x="1738" y="324324"/>
                  </a:cubicBezTo>
                  <a:cubicBezTo>
                    <a:pt x="2270" y="311302"/>
                    <a:pt x="2149" y="298262"/>
                    <a:pt x="1376" y="285252"/>
                  </a:cubicBezTo>
                  <a:cubicBezTo>
                    <a:pt x="1376" y="281917"/>
                    <a:pt x="2536" y="278510"/>
                    <a:pt x="2101" y="275538"/>
                  </a:cubicBezTo>
                  <a:cubicBezTo>
                    <a:pt x="941" y="267781"/>
                    <a:pt x="2536" y="260097"/>
                    <a:pt x="1448" y="252413"/>
                  </a:cubicBezTo>
                  <a:cubicBezTo>
                    <a:pt x="1086" y="249876"/>
                    <a:pt x="2391" y="247122"/>
                    <a:pt x="1956" y="244584"/>
                  </a:cubicBezTo>
                  <a:cubicBezTo>
                    <a:pt x="1122" y="237796"/>
                    <a:pt x="1122" y="230931"/>
                    <a:pt x="1956" y="224142"/>
                  </a:cubicBezTo>
                  <a:cubicBezTo>
                    <a:pt x="2463" y="216023"/>
                    <a:pt x="1956" y="207904"/>
                    <a:pt x="1956" y="199785"/>
                  </a:cubicBezTo>
                  <a:cubicBezTo>
                    <a:pt x="2608" y="179488"/>
                    <a:pt x="1956" y="159118"/>
                    <a:pt x="1956" y="138748"/>
                  </a:cubicBezTo>
                  <a:cubicBezTo>
                    <a:pt x="1956" y="135631"/>
                    <a:pt x="3913" y="132731"/>
                    <a:pt x="2971" y="129686"/>
                  </a:cubicBezTo>
                  <a:cubicBezTo>
                    <a:pt x="2177" y="125678"/>
                    <a:pt x="1885" y="121588"/>
                    <a:pt x="2101" y="117508"/>
                  </a:cubicBezTo>
                  <a:cubicBezTo>
                    <a:pt x="2101" y="112941"/>
                    <a:pt x="2971" y="108446"/>
                    <a:pt x="2536" y="104024"/>
                  </a:cubicBezTo>
                  <a:cubicBezTo>
                    <a:pt x="1448" y="93006"/>
                    <a:pt x="2536" y="82277"/>
                    <a:pt x="2536" y="71041"/>
                  </a:cubicBezTo>
                  <a:cubicBezTo>
                    <a:pt x="2536" y="62995"/>
                    <a:pt x="2536" y="54948"/>
                    <a:pt x="3260" y="46902"/>
                  </a:cubicBezTo>
                  <a:cubicBezTo>
                    <a:pt x="4275" y="31316"/>
                    <a:pt x="3840" y="15658"/>
                    <a:pt x="3840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72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5B430CF6-6193-34FF-40A4-3162F258C7C1}"/>
                </a:ext>
              </a:extLst>
            </p:cNvPr>
            <p:cNvSpPr/>
            <p:nvPr/>
          </p:nvSpPr>
          <p:spPr>
            <a:xfrm>
              <a:off x="9755171" y="1333474"/>
              <a:ext cx="19265" cy="707629"/>
            </a:xfrm>
            <a:custGeom>
              <a:avLst/>
              <a:gdLst>
                <a:gd name="connsiteX0" fmla="*/ 3390 w 19265"/>
                <a:gd name="connsiteY0" fmla="*/ 0 h 707629"/>
                <a:gd name="connsiteX1" fmla="*/ 15786 w 19265"/>
                <a:gd name="connsiteY1" fmla="*/ 0 h 707629"/>
                <a:gd name="connsiteX2" fmla="*/ 15786 w 19265"/>
                <a:gd name="connsiteY2" fmla="*/ 28561 h 707629"/>
                <a:gd name="connsiteX3" fmla="*/ 14554 w 19265"/>
                <a:gd name="connsiteY3" fmla="*/ 59298 h 707629"/>
                <a:gd name="connsiteX4" fmla="*/ 14554 w 19265"/>
                <a:gd name="connsiteY4" fmla="*/ 61037 h 707629"/>
                <a:gd name="connsiteX5" fmla="*/ 16293 w 19265"/>
                <a:gd name="connsiteY5" fmla="*/ 80827 h 707629"/>
                <a:gd name="connsiteX6" fmla="*/ 15206 w 19265"/>
                <a:gd name="connsiteY6" fmla="*/ 131571 h 707629"/>
                <a:gd name="connsiteX7" fmla="*/ 15786 w 19265"/>
                <a:gd name="connsiteY7" fmla="*/ 133963 h 707629"/>
                <a:gd name="connsiteX8" fmla="*/ 17091 w 19265"/>
                <a:gd name="connsiteY8" fmla="*/ 166802 h 707629"/>
                <a:gd name="connsiteX9" fmla="*/ 17091 w 19265"/>
                <a:gd name="connsiteY9" fmla="*/ 175790 h 707629"/>
                <a:gd name="connsiteX10" fmla="*/ 16583 w 19265"/>
                <a:gd name="connsiteY10" fmla="*/ 187099 h 707629"/>
                <a:gd name="connsiteX11" fmla="*/ 16583 w 19265"/>
                <a:gd name="connsiteY11" fmla="*/ 194348 h 707629"/>
                <a:gd name="connsiteX12" fmla="*/ 17163 w 19265"/>
                <a:gd name="connsiteY12" fmla="*/ 199205 h 707629"/>
                <a:gd name="connsiteX13" fmla="*/ 16583 w 19265"/>
                <a:gd name="connsiteY13" fmla="*/ 207686 h 707629"/>
                <a:gd name="connsiteX14" fmla="*/ 16583 w 19265"/>
                <a:gd name="connsiteY14" fmla="*/ 239872 h 707629"/>
                <a:gd name="connsiteX15" fmla="*/ 16583 w 19265"/>
                <a:gd name="connsiteY15" fmla="*/ 264737 h 707629"/>
                <a:gd name="connsiteX16" fmla="*/ 16583 w 19265"/>
                <a:gd name="connsiteY16" fmla="*/ 294603 h 707629"/>
                <a:gd name="connsiteX17" fmla="*/ 16076 w 19265"/>
                <a:gd name="connsiteY17" fmla="*/ 307144 h 707629"/>
                <a:gd name="connsiteX18" fmla="*/ 17308 w 19265"/>
                <a:gd name="connsiteY18" fmla="*/ 323382 h 707629"/>
                <a:gd name="connsiteX19" fmla="*/ 16148 w 19265"/>
                <a:gd name="connsiteY19" fmla="*/ 364557 h 707629"/>
                <a:gd name="connsiteX20" fmla="*/ 16583 w 19265"/>
                <a:gd name="connsiteY20" fmla="*/ 370646 h 707629"/>
                <a:gd name="connsiteX21" fmla="*/ 17308 w 19265"/>
                <a:gd name="connsiteY21" fmla="*/ 378548 h 707629"/>
                <a:gd name="connsiteX22" fmla="*/ 17308 w 19265"/>
                <a:gd name="connsiteY22" fmla="*/ 395221 h 707629"/>
                <a:gd name="connsiteX23" fmla="*/ 17743 w 19265"/>
                <a:gd name="connsiteY23" fmla="*/ 420375 h 707629"/>
                <a:gd name="connsiteX24" fmla="*/ 18106 w 19265"/>
                <a:gd name="connsiteY24" fmla="*/ 444297 h 707629"/>
                <a:gd name="connsiteX25" fmla="*/ 18106 w 19265"/>
                <a:gd name="connsiteY25" fmla="*/ 457635 h 707629"/>
                <a:gd name="connsiteX26" fmla="*/ 18106 w 19265"/>
                <a:gd name="connsiteY26" fmla="*/ 465464 h 707629"/>
                <a:gd name="connsiteX27" fmla="*/ 18106 w 19265"/>
                <a:gd name="connsiteY27" fmla="*/ 471481 h 707629"/>
                <a:gd name="connsiteX28" fmla="*/ 17308 w 19265"/>
                <a:gd name="connsiteY28" fmla="*/ 475613 h 707629"/>
                <a:gd name="connsiteX29" fmla="*/ 17308 w 19265"/>
                <a:gd name="connsiteY29" fmla="*/ 490111 h 707629"/>
                <a:gd name="connsiteX30" fmla="*/ 17308 w 19265"/>
                <a:gd name="connsiteY30" fmla="*/ 493663 h 707629"/>
                <a:gd name="connsiteX31" fmla="*/ 17816 w 19265"/>
                <a:gd name="connsiteY31" fmla="*/ 504102 h 707629"/>
                <a:gd name="connsiteX32" fmla="*/ 17816 w 19265"/>
                <a:gd name="connsiteY32" fmla="*/ 525849 h 707629"/>
                <a:gd name="connsiteX33" fmla="*/ 16801 w 19265"/>
                <a:gd name="connsiteY33" fmla="*/ 565502 h 707629"/>
                <a:gd name="connsiteX34" fmla="*/ 16801 w 19265"/>
                <a:gd name="connsiteY34" fmla="*/ 567241 h 707629"/>
                <a:gd name="connsiteX35" fmla="*/ 16801 w 19265"/>
                <a:gd name="connsiteY35" fmla="*/ 583262 h 707629"/>
                <a:gd name="connsiteX36" fmla="*/ 16801 w 19265"/>
                <a:gd name="connsiteY36" fmla="*/ 586742 h 707629"/>
                <a:gd name="connsiteX37" fmla="*/ 17961 w 19265"/>
                <a:gd name="connsiteY37" fmla="*/ 597108 h 707629"/>
                <a:gd name="connsiteX38" fmla="*/ 17961 w 19265"/>
                <a:gd name="connsiteY38" fmla="*/ 643864 h 707629"/>
                <a:gd name="connsiteX39" fmla="*/ 17961 w 19265"/>
                <a:gd name="connsiteY39" fmla="*/ 699972 h 707629"/>
                <a:gd name="connsiteX40" fmla="*/ 19266 w 19265"/>
                <a:gd name="connsiteY40" fmla="*/ 706352 h 707629"/>
                <a:gd name="connsiteX41" fmla="*/ 708 w 19265"/>
                <a:gd name="connsiteY41" fmla="*/ 706352 h 707629"/>
                <a:gd name="connsiteX42" fmla="*/ 55 w 19265"/>
                <a:gd name="connsiteY42" fmla="*/ 684604 h 707629"/>
                <a:gd name="connsiteX43" fmla="*/ 635 w 19265"/>
                <a:gd name="connsiteY43" fmla="*/ 656913 h 707629"/>
                <a:gd name="connsiteX44" fmla="*/ 635 w 19265"/>
                <a:gd name="connsiteY44" fmla="*/ 519180 h 707629"/>
                <a:gd name="connsiteX45" fmla="*/ 635 w 19265"/>
                <a:gd name="connsiteY45" fmla="*/ 482500 h 707629"/>
                <a:gd name="connsiteX46" fmla="*/ 635 w 19265"/>
                <a:gd name="connsiteY46" fmla="*/ 430958 h 707629"/>
                <a:gd name="connsiteX47" fmla="*/ 635 w 19265"/>
                <a:gd name="connsiteY47" fmla="*/ 408486 h 707629"/>
                <a:gd name="connsiteX48" fmla="*/ 635 w 19265"/>
                <a:gd name="connsiteY48" fmla="*/ 385507 h 707629"/>
                <a:gd name="connsiteX49" fmla="*/ 1215 w 19265"/>
                <a:gd name="connsiteY49" fmla="*/ 366297 h 707629"/>
                <a:gd name="connsiteX50" fmla="*/ 200 w 19265"/>
                <a:gd name="connsiteY50" fmla="*/ 350639 h 707629"/>
                <a:gd name="connsiteX51" fmla="*/ 200 w 19265"/>
                <a:gd name="connsiteY51" fmla="*/ 349406 h 707629"/>
                <a:gd name="connsiteX52" fmla="*/ 1143 w 19265"/>
                <a:gd name="connsiteY52" fmla="*/ 321425 h 707629"/>
                <a:gd name="connsiteX53" fmla="*/ 635 w 19265"/>
                <a:gd name="connsiteY53" fmla="*/ 317873 h 707629"/>
                <a:gd name="connsiteX54" fmla="*/ 1433 w 19265"/>
                <a:gd name="connsiteY54" fmla="*/ 309536 h 707629"/>
                <a:gd name="connsiteX55" fmla="*/ 2158 w 19265"/>
                <a:gd name="connsiteY55" fmla="*/ 304317 h 707629"/>
                <a:gd name="connsiteX56" fmla="*/ 1143 w 19265"/>
                <a:gd name="connsiteY56" fmla="*/ 294966 h 707629"/>
                <a:gd name="connsiteX57" fmla="*/ 563 w 19265"/>
                <a:gd name="connsiteY57" fmla="*/ 277858 h 707629"/>
                <a:gd name="connsiteX58" fmla="*/ 563 w 19265"/>
                <a:gd name="connsiteY58" fmla="*/ 270609 h 707629"/>
                <a:gd name="connsiteX59" fmla="*/ 1578 w 19265"/>
                <a:gd name="connsiteY59" fmla="*/ 217908 h 707629"/>
                <a:gd name="connsiteX60" fmla="*/ 1578 w 19265"/>
                <a:gd name="connsiteY60" fmla="*/ 180502 h 707629"/>
                <a:gd name="connsiteX61" fmla="*/ 1578 w 19265"/>
                <a:gd name="connsiteY61" fmla="*/ 143097 h 707629"/>
                <a:gd name="connsiteX62" fmla="*/ 2520 w 19265"/>
                <a:gd name="connsiteY62" fmla="*/ 133383 h 707629"/>
                <a:gd name="connsiteX63" fmla="*/ 2520 w 19265"/>
                <a:gd name="connsiteY63" fmla="*/ 129686 h 707629"/>
                <a:gd name="connsiteX64" fmla="*/ 2810 w 19265"/>
                <a:gd name="connsiteY64" fmla="*/ 74231 h 707629"/>
                <a:gd name="connsiteX65" fmla="*/ 4115 w 19265"/>
                <a:gd name="connsiteY65" fmla="*/ 59008 h 707629"/>
                <a:gd name="connsiteX66" fmla="*/ 5637 w 19265"/>
                <a:gd name="connsiteY66" fmla="*/ 44509 h 707629"/>
                <a:gd name="connsiteX67" fmla="*/ 3680 w 19265"/>
                <a:gd name="connsiteY67" fmla="*/ 36535 h 707629"/>
                <a:gd name="connsiteX68" fmla="*/ 3680 w 19265"/>
                <a:gd name="connsiteY68" fmla="*/ 23705 h 707629"/>
                <a:gd name="connsiteX69" fmla="*/ 3390 w 19265"/>
                <a:gd name="connsiteY69" fmla="*/ 0 h 70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9265" h="707629">
                  <a:moveTo>
                    <a:pt x="3390" y="0"/>
                  </a:moveTo>
                  <a:lnTo>
                    <a:pt x="15786" y="0"/>
                  </a:lnTo>
                  <a:cubicBezTo>
                    <a:pt x="16438" y="9496"/>
                    <a:pt x="15134" y="18993"/>
                    <a:pt x="15786" y="28561"/>
                  </a:cubicBezTo>
                  <a:cubicBezTo>
                    <a:pt x="16438" y="38130"/>
                    <a:pt x="15061" y="49004"/>
                    <a:pt x="14554" y="59298"/>
                  </a:cubicBezTo>
                  <a:cubicBezTo>
                    <a:pt x="14554" y="59877"/>
                    <a:pt x="14119" y="60530"/>
                    <a:pt x="14554" y="61037"/>
                  </a:cubicBezTo>
                  <a:cubicBezTo>
                    <a:pt x="16432" y="67455"/>
                    <a:pt x="17023" y="74181"/>
                    <a:pt x="16293" y="80827"/>
                  </a:cubicBezTo>
                  <a:cubicBezTo>
                    <a:pt x="16998" y="97748"/>
                    <a:pt x="16635" y="114696"/>
                    <a:pt x="15206" y="131571"/>
                  </a:cubicBezTo>
                  <a:cubicBezTo>
                    <a:pt x="15206" y="132296"/>
                    <a:pt x="15206" y="133166"/>
                    <a:pt x="15786" y="133963"/>
                  </a:cubicBezTo>
                  <a:cubicBezTo>
                    <a:pt x="19193" y="144764"/>
                    <a:pt x="16511" y="155710"/>
                    <a:pt x="17091" y="166802"/>
                  </a:cubicBezTo>
                  <a:cubicBezTo>
                    <a:pt x="16802" y="169791"/>
                    <a:pt x="16802" y="172801"/>
                    <a:pt x="17091" y="175790"/>
                  </a:cubicBezTo>
                  <a:cubicBezTo>
                    <a:pt x="17796" y="179548"/>
                    <a:pt x="17622" y="183419"/>
                    <a:pt x="16583" y="187099"/>
                  </a:cubicBezTo>
                  <a:cubicBezTo>
                    <a:pt x="15730" y="189440"/>
                    <a:pt x="15730" y="192007"/>
                    <a:pt x="16583" y="194348"/>
                  </a:cubicBezTo>
                  <a:cubicBezTo>
                    <a:pt x="17039" y="195925"/>
                    <a:pt x="17234" y="197565"/>
                    <a:pt x="17163" y="199205"/>
                  </a:cubicBezTo>
                  <a:cubicBezTo>
                    <a:pt x="17163" y="202105"/>
                    <a:pt x="16221" y="205077"/>
                    <a:pt x="16583" y="207686"/>
                  </a:cubicBezTo>
                  <a:cubicBezTo>
                    <a:pt x="17163" y="218407"/>
                    <a:pt x="17163" y="229152"/>
                    <a:pt x="16583" y="239872"/>
                  </a:cubicBezTo>
                  <a:cubicBezTo>
                    <a:pt x="16583" y="248136"/>
                    <a:pt x="16221" y="256618"/>
                    <a:pt x="16583" y="264737"/>
                  </a:cubicBezTo>
                  <a:cubicBezTo>
                    <a:pt x="17018" y="274741"/>
                    <a:pt x="15786" y="284672"/>
                    <a:pt x="16583" y="294603"/>
                  </a:cubicBezTo>
                  <a:cubicBezTo>
                    <a:pt x="17018" y="298663"/>
                    <a:pt x="15568" y="303230"/>
                    <a:pt x="16076" y="307144"/>
                  </a:cubicBezTo>
                  <a:cubicBezTo>
                    <a:pt x="16871" y="312521"/>
                    <a:pt x="17283" y="317947"/>
                    <a:pt x="17308" y="323382"/>
                  </a:cubicBezTo>
                  <a:cubicBezTo>
                    <a:pt x="18045" y="337115"/>
                    <a:pt x="17657" y="350886"/>
                    <a:pt x="16148" y="364557"/>
                  </a:cubicBezTo>
                  <a:cubicBezTo>
                    <a:pt x="15787" y="366591"/>
                    <a:pt x="15936" y="368684"/>
                    <a:pt x="16583" y="370646"/>
                  </a:cubicBezTo>
                  <a:cubicBezTo>
                    <a:pt x="17257" y="373222"/>
                    <a:pt x="17502" y="375892"/>
                    <a:pt x="17308" y="378548"/>
                  </a:cubicBezTo>
                  <a:cubicBezTo>
                    <a:pt x="17308" y="384057"/>
                    <a:pt x="17308" y="389639"/>
                    <a:pt x="17308" y="395221"/>
                  </a:cubicBezTo>
                  <a:cubicBezTo>
                    <a:pt x="17308" y="403557"/>
                    <a:pt x="17308" y="411966"/>
                    <a:pt x="17743" y="420375"/>
                  </a:cubicBezTo>
                  <a:cubicBezTo>
                    <a:pt x="18178" y="428784"/>
                    <a:pt x="18541" y="436323"/>
                    <a:pt x="18106" y="444297"/>
                  </a:cubicBezTo>
                  <a:cubicBezTo>
                    <a:pt x="18686" y="448724"/>
                    <a:pt x="18686" y="453208"/>
                    <a:pt x="18106" y="457635"/>
                  </a:cubicBezTo>
                  <a:cubicBezTo>
                    <a:pt x="17160" y="460159"/>
                    <a:pt x="17160" y="462940"/>
                    <a:pt x="18106" y="465464"/>
                  </a:cubicBezTo>
                  <a:cubicBezTo>
                    <a:pt x="18828" y="467405"/>
                    <a:pt x="18828" y="469540"/>
                    <a:pt x="18106" y="471481"/>
                  </a:cubicBezTo>
                  <a:cubicBezTo>
                    <a:pt x="17522" y="472777"/>
                    <a:pt x="17249" y="474192"/>
                    <a:pt x="17308" y="475613"/>
                  </a:cubicBezTo>
                  <a:cubicBezTo>
                    <a:pt x="18344" y="480390"/>
                    <a:pt x="18344" y="485334"/>
                    <a:pt x="17308" y="490111"/>
                  </a:cubicBezTo>
                  <a:cubicBezTo>
                    <a:pt x="16881" y="491256"/>
                    <a:pt x="16881" y="492518"/>
                    <a:pt x="17308" y="493663"/>
                  </a:cubicBezTo>
                  <a:cubicBezTo>
                    <a:pt x="18238" y="497064"/>
                    <a:pt x="18411" y="500627"/>
                    <a:pt x="17816" y="504102"/>
                  </a:cubicBezTo>
                  <a:cubicBezTo>
                    <a:pt x="17448" y="511347"/>
                    <a:pt x="17448" y="518604"/>
                    <a:pt x="17816" y="525849"/>
                  </a:cubicBezTo>
                  <a:cubicBezTo>
                    <a:pt x="18965" y="539063"/>
                    <a:pt x="18624" y="552364"/>
                    <a:pt x="16801" y="565502"/>
                  </a:cubicBezTo>
                  <a:cubicBezTo>
                    <a:pt x="16583" y="566061"/>
                    <a:pt x="16583" y="566682"/>
                    <a:pt x="16801" y="567241"/>
                  </a:cubicBezTo>
                  <a:cubicBezTo>
                    <a:pt x="18839" y="572387"/>
                    <a:pt x="18839" y="578117"/>
                    <a:pt x="16801" y="583262"/>
                  </a:cubicBezTo>
                  <a:cubicBezTo>
                    <a:pt x="16246" y="584355"/>
                    <a:pt x="16246" y="585648"/>
                    <a:pt x="16801" y="586742"/>
                  </a:cubicBezTo>
                  <a:cubicBezTo>
                    <a:pt x="17837" y="590093"/>
                    <a:pt x="18230" y="593610"/>
                    <a:pt x="17961" y="597108"/>
                  </a:cubicBezTo>
                  <a:lnTo>
                    <a:pt x="17961" y="643864"/>
                  </a:lnTo>
                  <a:cubicBezTo>
                    <a:pt x="17961" y="662567"/>
                    <a:pt x="17961" y="681270"/>
                    <a:pt x="17961" y="699972"/>
                  </a:cubicBezTo>
                  <a:cubicBezTo>
                    <a:pt x="17961" y="702147"/>
                    <a:pt x="17236" y="704539"/>
                    <a:pt x="19266" y="706352"/>
                  </a:cubicBezTo>
                  <a:cubicBezTo>
                    <a:pt x="13197" y="708055"/>
                    <a:pt x="6777" y="708055"/>
                    <a:pt x="708" y="706352"/>
                  </a:cubicBezTo>
                  <a:cubicBezTo>
                    <a:pt x="708" y="699102"/>
                    <a:pt x="-235" y="691853"/>
                    <a:pt x="55" y="684604"/>
                  </a:cubicBezTo>
                  <a:cubicBezTo>
                    <a:pt x="418" y="675398"/>
                    <a:pt x="563" y="666119"/>
                    <a:pt x="635" y="656913"/>
                  </a:cubicBezTo>
                  <a:cubicBezTo>
                    <a:pt x="635" y="611098"/>
                    <a:pt x="635" y="565212"/>
                    <a:pt x="635" y="519180"/>
                  </a:cubicBezTo>
                  <a:cubicBezTo>
                    <a:pt x="635" y="506929"/>
                    <a:pt x="635" y="494751"/>
                    <a:pt x="635" y="482500"/>
                  </a:cubicBezTo>
                  <a:cubicBezTo>
                    <a:pt x="635" y="465319"/>
                    <a:pt x="55" y="448139"/>
                    <a:pt x="635" y="430958"/>
                  </a:cubicBezTo>
                  <a:cubicBezTo>
                    <a:pt x="635" y="423709"/>
                    <a:pt x="635" y="415880"/>
                    <a:pt x="635" y="408486"/>
                  </a:cubicBezTo>
                  <a:cubicBezTo>
                    <a:pt x="635" y="401092"/>
                    <a:pt x="1215" y="393191"/>
                    <a:pt x="635" y="385507"/>
                  </a:cubicBezTo>
                  <a:cubicBezTo>
                    <a:pt x="273" y="379128"/>
                    <a:pt x="1433" y="372676"/>
                    <a:pt x="1215" y="366297"/>
                  </a:cubicBezTo>
                  <a:cubicBezTo>
                    <a:pt x="1494" y="361056"/>
                    <a:pt x="1154" y="355800"/>
                    <a:pt x="200" y="350639"/>
                  </a:cubicBezTo>
                  <a:cubicBezTo>
                    <a:pt x="93" y="350235"/>
                    <a:pt x="93" y="349810"/>
                    <a:pt x="200" y="349406"/>
                  </a:cubicBezTo>
                  <a:cubicBezTo>
                    <a:pt x="2593" y="340127"/>
                    <a:pt x="-1829" y="330704"/>
                    <a:pt x="1143" y="321425"/>
                  </a:cubicBezTo>
                  <a:cubicBezTo>
                    <a:pt x="1405" y="320218"/>
                    <a:pt x="1225" y="318957"/>
                    <a:pt x="635" y="317873"/>
                  </a:cubicBezTo>
                  <a:cubicBezTo>
                    <a:pt x="-274" y="315104"/>
                    <a:pt x="15" y="312082"/>
                    <a:pt x="1433" y="309536"/>
                  </a:cubicBezTo>
                  <a:cubicBezTo>
                    <a:pt x="2303" y="307869"/>
                    <a:pt x="3390" y="305839"/>
                    <a:pt x="2158" y="304317"/>
                  </a:cubicBezTo>
                  <a:cubicBezTo>
                    <a:pt x="-307" y="301200"/>
                    <a:pt x="998" y="298228"/>
                    <a:pt x="1143" y="294966"/>
                  </a:cubicBezTo>
                  <a:cubicBezTo>
                    <a:pt x="1820" y="289266"/>
                    <a:pt x="1624" y="283497"/>
                    <a:pt x="563" y="277858"/>
                  </a:cubicBezTo>
                  <a:cubicBezTo>
                    <a:pt x="179" y="275457"/>
                    <a:pt x="179" y="273010"/>
                    <a:pt x="563" y="270609"/>
                  </a:cubicBezTo>
                  <a:cubicBezTo>
                    <a:pt x="2375" y="253066"/>
                    <a:pt x="1360" y="235450"/>
                    <a:pt x="1578" y="217908"/>
                  </a:cubicBezTo>
                  <a:cubicBezTo>
                    <a:pt x="1578" y="205439"/>
                    <a:pt x="1578" y="192971"/>
                    <a:pt x="1578" y="180502"/>
                  </a:cubicBezTo>
                  <a:cubicBezTo>
                    <a:pt x="1578" y="168034"/>
                    <a:pt x="1578" y="155566"/>
                    <a:pt x="1578" y="143097"/>
                  </a:cubicBezTo>
                  <a:cubicBezTo>
                    <a:pt x="1311" y="139829"/>
                    <a:pt x="1630" y="136540"/>
                    <a:pt x="2520" y="133383"/>
                  </a:cubicBezTo>
                  <a:cubicBezTo>
                    <a:pt x="2810" y="132168"/>
                    <a:pt x="2810" y="130902"/>
                    <a:pt x="2520" y="129686"/>
                  </a:cubicBezTo>
                  <a:cubicBezTo>
                    <a:pt x="1526" y="111211"/>
                    <a:pt x="1623" y="92694"/>
                    <a:pt x="2810" y="74231"/>
                  </a:cubicBezTo>
                  <a:cubicBezTo>
                    <a:pt x="2810" y="69229"/>
                    <a:pt x="3752" y="64082"/>
                    <a:pt x="4115" y="59008"/>
                  </a:cubicBezTo>
                  <a:cubicBezTo>
                    <a:pt x="3888" y="54126"/>
                    <a:pt x="4401" y="49238"/>
                    <a:pt x="5637" y="44509"/>
                  </a:cubicBezTo>
                  <a:cubicBezTo>
                    <a:pt x="6435" y="42480"/>
                    <a:pt x="3390" y="39653"/>
                    <a:pt x="3680" y="36535"/>
                  </a:cubicBezTo>
                  <a:cubicBezTo>
                    <a:pt x="3897" y="32261"/>
                    <a:pt x="3897" y="27979"/>
                    <a:pt x="3680" y="23705"/>
                  </a:cubicBezTo>
                  <a:cubicBezTo>
                    <a:pt x="3607" y="15876"/>
                    <a:pt x="3462" y="7902"/>
                    <a:pt x="3390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72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1857563-020E-F902-4DA2-85D5D9EADD17}"/>
                </a:ext>
              </a:extLst>
            </p:cNvPr>
            <p:cNvSpPr/>
            <p:nvPr/>
          </p:nvSpPr>
          <p:spPr>
            <a:xfrm>
              <a:off x="9856193" y="1332532"/>
              <a:ext cx="87702" cy="708274"/>
            </a:xfrm>
            <a:custGeom>
              <a:avLst/>
              <a:gdLst>
                <a:gd name="connsiteX0" fmla="*/ 87510 w 87702"/>
                <a:gd name="connsiteY0" fmla="*/ 870 h 708274"/>
                <a:gd name="connsiteX1" fmla="*/ 87510 w 87702"/>
                <a:gd name="connsiteY1" fmla="*/ 47772 h 708274"/>
                <a:gd name="connsiteX2" fmla="*/ 86785 w 87702"/>
                <a:gd name="connsiteY2" fmla="*/ 71911 h 708274"/>
                <a:gd name="connsiteX3" fmla="*/ 86785 w 87702"/>
                <a:gd name="connsiteY3" fmla="*/ 104894 h 708274"/>
                <a:gd name="connsiteX4" fmla="*/ 86350 w 87702"/>
                <a:gd name="connsiteY4" fmla="*/ 118378 h 708274"/>
                <a:gd name="connsiteX5" fmla="*/ 87220 w 87702"/>
                <a:gd name="connsiteY5" fmla="*/ 130556 h 708274"/>
                <a:gd name="connsiteX6" fmla="*/ 86205 w 87702"/>
                <a:gd name="connsiteY6" fmla="*/ 139618 h 708274"/>
                <a:gd name="connsiteX7" fmla="*/ 86205 w 87702"/>
                <a:gd name="connsiteY7" fmla="*/ 200655 h 708274"/>
                <a:gd name="connsiteX8" fmla="*/ 86205 w 87702"/>
                <a:gd name="connsiteY8" fmla="*/ 225012 h 708274"/>
                <a:gd name="connsiteX9" fmla="*/ 86205 w 87702"/>
                <a:gd name="connsiteY9" fmla="*/ 245454 h 708274"/>
                <a:gd name="connsiteX10" fmla="*/ 85697 w 87702"/>
                <a:gd name="connsiteY10" fmla="*/ 253283 h 708274"/>
                <a:gd name="connsiteX11" fmla="*/ 86350 w 87702"/>
                <a:gd name="connsiteY11" fmla="*/ 276408 h 708274"/>
                <a:gd name="connsiteX12" fmla="*/ 85625 w 87702"/>
                <a:gd name="connsiteY12" fmla="*/ 286122 h 708274"/>
                <a:gd name="connsiteX13" fmla="*/ 85987 w 87702"/>
                <a:gd name="connsiteY13" fmla="*/ 325194 h 708274"/>
                <a:gd name="connsiteX14" fmla="*/ 85552 w 87702"/>
                <a:gd name="connsiteY14" fmla="*/ 393553 h 708274"/>
                <a:gd name="connsiteX15" fmla="*/ 85552 w 87702"/>
                <a:gd name="connsiteY15" fmla="*/ 463217 h 708274"/>
                <a:gd name="connsiteX16" fmla="*/ 85117 w 87702"/>
                <a:gd name="connsiteY16" fmla="*/ 499462 h 708274"/>
                <a:gd name="connsiteX17" fmla="*/ 85552 w 87702"/>
                <a:gd name="connsiteY17" fmla="*/ 518528 h 708274"/>
                <a:gd name="connsiteX18" fmla="*/ 84610 w 87702"/>
                <a:gd name="connsiteY18" fmla="*/ 540275 h 708274"/>
                <a:gd name="connsiteX19" fmla="*/ 84972 w 87702"/>
                <a:gd name="connsiteY19" fmla="*/ 550496 h 708274"/>
                <a:gd name="connsiteX20" fmla="*/ 84610 w 87702"/>
                <a:gd name="connsiteY20" fmla="*/ 575578 h 708274"/>
                <a:gd name="connsiteX21" fmla="*/ 85190 w 87702"/>
                <a:gd name="connsiteY21" fmla="*/ 586524 h 708274"/>
                <a:gd name="connsiteX22" fmla="*/ 84537 w 87702"/>
                <a:gd name="connsiteY22" fmla="*/ 602255 h 708274"/>
                <a:gd name="connsiteX23" fmla="*/ 84537 w 87702"/>
                <a:gd name="connsiteY23" fmla="*/ 633861 h 708274"/>
                <a:gd name="connsiteX24" fmla="*/ 85117 w 87702"/>
                <a:gd name="connsiteY24" fmla="*/ 650244 h 708274"/>
                <a:gd name="connsiteX25" fmla="*/ 84465 w 87702"/>
                <a:gd name="connsiteY25" fmla="*/ 661262 h 708274"/>
                <a:gd name="connsiteX26" fmla="*/ 84465 w 87702"/>
                <a:gd name="connsiteY26" fmla="*/ 675760 h 708274"/>
                <a:gd name="connsiteX27" fmla="*/ 84465 w 87702"/>
                <a:gd name="connsiteY27" fmla="*/ 708019 h 708274"/>
                <a:gd name="connsiteX28" fmla="*/ 40970 w 87702"/>
                <a:gd name="connsiteY28" fmla="*/ 708019 h 708274"/>
                <a:gd name="connsiteX29" fmla="*/ 5667 w 87702"/>
                <a:gd name="connsiteY29" fmla="*/ 708019 h 708274"/>
                <a:gd name="connsiteX30" fmla="*/ 5667 w 87702"/>
                <a:gd name="connsiteY30" fmla="*/ 706134 h 708274"/>
                <a:gd name="connsiteX31" fmla="*/ 5667 w 87702"/>
                <a:gd name="connsiteY31" fmla="*/ 688809 h 708274"/>
                <a:gd name="connsiteX32" fmla="*/ 5667 w 87702"/>
                <a:gd name="connsiteY32" fmla="*/ 684532 h 708274"/>
                <a:gd name="connsiteX33" fmla="*/ 4870 w 87702"/>
                <a:gd name="connsiteY33" fmla="*/ 679747 h 708274"/>
                <a:gd name="connsiteX34" fmla="*/ 5377 w 87702"/>
                <a:gd name="connsiteY34" fmla="*/ 661045 h 708274"/>
                <a:gd name="connsiteX35" fmla="*/ 3275 w 87702"/>
                <a:gd name="connsiteY35" fmla="*/ 643284 h 708274"/>
                <a:gd name="connsiteX36" fmla="*/ 4218 w 87702"/>
                <a:gd name="connsiteY36" fmla="*/ 631613 h 708274"/>
                <a:gd name="connsiteX37" fmla="*/ 3855 w 87702"/>
                <a:gd name="connsiteY37" fmla="*/ 628206 h 708274"/>
                <a:gd name="connsiteX38" fmla="*/ 2985 w 87702"/>
                <a:gd name="connsiteY38" fmla="*/ 624944 h 708274"/>
                <a:gd name="connsiteX39" fmla="*/ 4508 w 87702"/>
                <a:gd name="connsiteY39" fmla="*/ 603197 h 708274"/>
                <a:gd name="connsiteX40" fmla="*/ 4508 w 87702"/>
                <a:gd name="connsiteY40" fmla="*/ 597688 h 708274"/>
                <a:gd name="connsiteX41" fmla="*/ 3710 w 87702"/>
                <a:gd name="connsiteY41" fmla="*/ 584639 h 708274"/>
                <a:gd name="connsiteX42" fmla="*/ 3710 w 87702"/>
                <a:gd name="connsiteY42" fmla="*/ 557093 h 708274"/>
                <a:gd name="connsiteX43" fmla="*/ 4435 w 87702"/>
                <a:gd name="connsiteY43" fmla="*/ 549119 h 708274"/>
                <a:gd name="connsiteX44" fmla="*/ 4435 w 87702"/>
                <a:gd name="connsiteY44" fmla="*/ 544914 h 708274"/>
                <a:gd name="connsiteX45" fmla="*/ 2768 w 87702"/>
                <a:gd name="connsiteY45" fmla="*/ 532591 h 708274"/>
                <a:gd name="connsiteX46" fmla="*/ 3638 w 87702"/>
                <a:gd name="connsiteY46" fmla="*/ 521717 h 708274"/>
                <a:gd name="connsiteX47" fmla="*/ 2550 w 87702"/>
                <a:gd name="connsiteY47" fmla="*/ 504174 h 708274"/>
                <a:gd name="connsiteX48" fmla="*/ 2550 w 87702"/>
                <a:gd name="connsiteY48" fmla="*/ 502362 h 708274"/>
                <a:gd name="connsiteX49" fmla="*/ 2550 w 87702"/>
                <a:gd name="connsiteY49" fmla="*/ 494098 h 708274"/>
                <a:gd name="connsiteX50" fmla="*/ 3420 w 87702"/>
                <a:gd name="connsiteY50" fmla="*/ 486124 h 708274"/>
                <a:gd name="connsiteX51" fmla="*/ 3275 w 87702"/>
                <a:gd name="connsiteY51" fmla="*/ 476555 h 708274"/>
                <a:gd name="connsiteX52" fmla="*/ 3928 w 87702"/>
                <a:gd name="connsiteY52" fmla="*/ 467494 h 708274"/>
                <a:gd name="connsiteX53" fmla="*/ 3928 w 87702"/>
                <a:gd name="connsiteY53" fmla="*/ 439077 h 708274"/>
                <a:gd name="connsiteX54" fmla="*/ 2333 w 87702"/>
                <a:gd name="connsiteY54" fmla="*/ 429944 h 708274"/>
                <a:gd name="connsiteX55" fmla="*/ 3275 w 87702"/>
                <a:gd name="connsiteY55" fmla="*/ 419867 h 708274"/>
                <a:gd name="connsiteX56" fmla="*/ 1463 w 87702"/>
                <a:gd name="connsiteY56" fmla="*/ 391958 h 708274"/>
                <a:gd name="connsiteX57" fmla="*/ 521 w 87702"/>
                <a:gd name="connsiteY57" fmla="*/ 383622 h 708274"/>
                <a:gd name="connsiteX58" fmla="*/ 521 w 87702"/>
                <a:gd name="connsiteY58" fmla="*/ 381955 h 708274"/>
                <a:gd name="connsiteX59" fmla="*/ 2188 w 87702"/>
                <a:gd name="connsiteY59" fmla="*/ 373473 h 708274"/>
                <a:gd name="connsiteX60" fmla="*/ 2188 w 87702"/>
                <a:gd name="connsiteY60" fmla="*/ 366224 h 708274"/>
                <a:gd name="connsiteX61" fmla="*/ 3493 w 87702"/>
                <a:gd name="connsiteY61" fmla="*/ 358975 h 708274"/>
                <a:gd name="connsiteX62" fmla="*/ 3130 w 87702"/>
                <a:gd name="connsiteY62" fmla="*/ 350059 h 708274"/>
                <a:gd name="connsiteX63" fmla="*/ 810 w 87702"/>
                <a:gd name="connsiteY63" fmla="*/ 336285 h 708274"/>
                <a:gd name="connsiteX64" fmla="*/ 761 w 87702"/>
                <a:gd name="connsiteY64" fmla="*/ 332493 h 708274"/>
                <a:gd name="connsiteX65" fmla="*/ 810 w 87702"/>
                <a:gd name="connsiteY65" fmla="*/ 332443 h 708274"/>
                <a:gd name="connsiteX66" fmla="*/ 2115 w 87702"/>
                <a:gd name="connsiteY66" fmla="*/ 328456 h 708274"/>
                <a:gd name="connsiteX67" fmla="*/ 2115 w 87702"/>
                <a:gd name="connsiteY67" fmla="*/ 306709 h 708274"/>
                <a:gd name="connsiteX68" fmla="*/ 2550 w 87702"/>
                <a:gd name="connsiteY68" fmla="*/ 295328 h 708274"/>
                <a:gd name="connsiteX69" fmla="*/ 2550 w 87702"/>
                <a:gd name="connsiteY69" fmla="*/ 291921 h 708274"/>
                <a:gd name="connsiteX70" fmla="*/ 521 w 87702"/>
                <a:gd name="connsiteY70" fmla="*/ 281917 h 708274"/>
                <a:gd name="connsiteX71" fmla="*/ 1608 w 87702"/>
                <a:gd name="connsiteY71" fmla="*/ 280540 h 708274"/>
                <a:gd name="connsiteX72" fmla="*/ 2603 w 87702"/>
                <a:gd name="connsiteY72" fmla="*/ 277522 h 708274"/>
                <a:gd name="connsiteX73" fmla="*/ 2550 w 87702"/>
                <a:gd name="connsiteY73" fmla="*/ 277423 h 708274"/>
                <a:gd name="connsiteX74" fmla="*/ 1245 w 87702"/>
                <a:gd name="connsiteY74" fmla="*/ 266404 h 708274"/>
                <a:gd name="connsiteX75" fmla="*/ 1245 w 87702"/>
                <a:gd name="connsiteY75" fmla="*/ 265244 h 708274"/>
                <a:gd name="connsiteX76" fmla="*/ 593 w 87702"/>
                <a:gd name="connsiteY76" fmla="*/ 249731 h 708274"/>
                <a:gd name="connsiteX77" fmla="*/ 593 w 87702"/>
                <a:gd name="connsiteY77" fmla="*/ 246904 h 708274"/>
                <a:gd name="connsiteX78" fmla="*/ 1825 w 87702"/>
                <a:gd name="connsiteY78" fmla="*/ 235161 h 708274"/>
                <a:gd name="connsiteX79" fmla="*/ 2260 w 87702"/>
                <a:gd name="connsiteY79" fmla="*/ 222837 h 708274"/>
                <a:gd name="connsiteX80" fmla="*/ 1173 w 87702"/>
                <a:gd name="connsiteY80" fmla="*/ 220082 h 708274"/>
                <a:gd name="connsiteX81" fmla="*/ 834 w 87702"/>
                <a:gd name="connsiteY81" fmla="*/ 217232 h 708274"/>
                <a:gd name="connsiteX82" fmla="*/ 1173 w 87702"/>
                <a:gd name="connsiteY82" fmla="*/ 216893 h 708274"/>
                <a:gd name="connsiteX83" fmla="*/ 2405 w 87702"/>
                <a:gd name="connsiteY83" fmla="*/ 210369 h 708274"/>
                <a:gd name="connsiteX84" fmla="*/ 2405 w 87702"/>
                <a:gd name="connsiteY84" fmla="*/ 198045 h 708274"/>
                <a:gd name="connsiteX85" fmla="*/ 2405 w 87702"/>
                <a:gd name="connsiteY85" fmla="*/ 187099 h 708274"/>
                <a:gd name="connsiteX86" fmla="*/ 1535 w 87702"/>
                <a:gd name="connsiteY86" fmla="*/ 184272 h 708274"/>
                <a:gd name="connsiteX87" fmla="*/ 1407 w 87702"/>
                <a:gd name="connsiteY87" fmla="*/ 182226 h 708274"/>
                <a:gd name="connsiteX88" fmla="*/ 1535 w 87702"/>
                <a:gd name="connsiteY88" fmla="*/ 182097 h 708274"/>
                <a:gd name="connsiteX89" fmla="*/ 2623 w 87702"/>
                <a:gd name="connsiteY89" fmla="*/ 174848 h 708274"/>
                <a:gd name="connsiteX90" fmla="*/ 2623 w 87702"/>
                <a:gd name="connsiteY90" fmla="*/ 163105 h 708274"/>
                <a:gd name="connsiteX91" fmla="*/ 2623 w 87702"/>
                <a:gd name="connsiteY91" fmla="*/ 152086 h 708274"/>
                <a:gd name="connsiteX92" fmla="*/ 2985 w 87702"/>
                <a:gd name="connsiteY92" fmla="*/ 141067 h 708274"/>
                <a:gd name="connsiteX93" fmla="*/ 1608 w 87702"/>
                <a:gd name="connsiteY93" fmla="*/ 127077 h 708274"/>
                <a:gd name="connsiteX94" fmla="*/ 1608 w 87702"/>
                <a:gd name="connsiteY94" fmla="*/ 108519 h 708274"/>
                <a:gd name="connsiteX95" fmla="*/ 2405 w 87702"/>
                <a:gd name="connsiteY95" fmla="*/ 95543 h 708274"/>
                <a:gd name="connsiteX96" fmla="*/ 2405 w 87702"/>
                <a:gd name="connsiteY96" fmla="*/ 82350 h 708274"/>
                <a:gd name="connsiteX97" fmla="*/ 1898 w 87702"/>
                <a:gd name="connsiteY97" fmla="*/ 80682 h 708274"/>
                <a:gd name="connsiteX98" fmla="*/ 1898 w 87702"/>
                <a:gd name="connsiteY98" fmla="*/ 76478 h 708274"/>
                <a:gd name="connsiteX99" fmla="*/ 1898 w 87702"/>
                <a:gd name="connsiteY99" fmla="*/ 72491 h 708274"/>
                <a:gd name="connsiteX100" fmla="*/ 1028 w 87702"/>
                <a:gd name="connsiteY100" fmla="*/ 69156 h 708274"/>
                <a:gd name="connsiteX101" fmla="*/ 2550 w 87702"/>
                <a:gd name="connsiteY101" fmla="*/ 56978 h 708274"/>
                <a:gd name="connsiteX102" fmla="*/ 2550 w 87702"/>
                <a:gd name="connsiteY102" fmla="*/ 31316 h 708274"/>
                <a:gd name="connsiteX103" fmla="*/ 1825 w 87702"/>
                <a:gd name="connsiteY103" fmla="*/ 20370 h 708274"/>
                <a:gd name="connsiteX104" fmla="*/ 1825 w 87702"/>
                <a:gd name="connsiteY104" fmla="*/ 0 h 708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87702" h="708274">
                  <a:moveTo>
                    <a:pt x="87510" y="870"/>
                  </a:moveTo>
                  <a:cubicBezTo>
                    <a:pt x="87510" y="16528"/>
                    <a:pt x="87945" y="32186"/>
                    <a:pt x="87510" y="47772"/>
                  </a:cubicBezTo>
                  <a:cubicBezTo>
                    <a:pt x="87147" y="55818"/>
                    <a:pt x="86712" y="63864"/>
                    <a:pt x="86785" y="71911"/>
                  </a:cubicBezTo>
                  <a:cubicBezTo>
                    <a:pt x="86785" y="82857"/>
                    <a:pt x="85915" y="93658"/>
                    <a:pt x="86785" y="104894"/>
                  </a:cubicBezTo>
                  <a:cubicBezTo>
                    <a:pt x="87220" y="109316"/>
                    <a:pt x="86205" y="113811"/>
                    <a:pt x="86350" y="118378"/>
                  </a:cubicBezTo>
                  <a:cubicBezTo>
                    <a:pt x="86134" y="122457"/>
                    <a:pt x="86426" y="126548"/>
                    <a:pt x="87220" y="130556"/>
                  </a:cubicBezTo>
                  <a:cubicBezTo>
                    <a:pt x="88162" y="133601"/>
                    <a:pt x="86132" y="136500"/>
                    <a:pt x="86205" y="139618"/>
                  </a:cubicBezTo>
                  <a:cubicBezTo>
                    <a:pt x="86205" y="159987"/>
                    <a:pt x="86712" y="180357"/>
                    <a:pt x="86205" y="200655"/>
                  </a:cubicBezTo>
                  <a:cubicBezTo>
                    <a:pt x="86205" y="208774"/>
                    <a:pt x="86205" y="216893"/>
                    <a:pt x="86205" y="225012"/>
                  </a:cubicBezTo>
                  <a:cubicBezTo>
                    <a:pt x="85371" y="231801"/>
                    <a:pt x="85371" y="238665"/>
                    <a:pt x="86205" y="245454"/>
                  </a:cubicBezTo>
                  <a:cubicBezTo>
                    <a:pt x="86640" y="247991"/>
                    <a:pt x="85335" y="250746"/>
                    <a:pt x="85697" y="253283"/>
                  </a:cubicBezTo>
                  <a:cubicBezTo>
                    <a:pt x="86785" y="260967"/>
                    <a:pt x="85190" y="268651"/>
                    <a:pt x="86350" y="276408"/>
                  </a:cubicBezTo>
                  <a:cubicBezTo>
                    <a:pt x="86785" y="279380"/>
                    <a:pt x="85335" y="282787"/>
                    <a:pt x="85625" y="286122"/>
                  </a:cubicBezTo>
                  <a:cubicBezTo>
                    <a:pt x="86398" y="299132"/>
                    <a:pt x="86519" y="312172"/>
                    <a:pt x="85987" y="325194"/>
                  </a:cubicBezTo>
                  <a:cubicBezTo>
                    <a:pt x="85552" y="348029"/>
                    <a:pt x="85987" y="370791"/>
                    <a:pt x="85552" y="393553"/>
                  </a:cubicBezTo>
                  <a:cubicBezTo>
                    <a:pt x="85117" y="416315"/>
                    <a:pt x="85552" y="440020"/>
                    <a:pt x="85552" y="463217"/>
                  </a:cubicBezTo>
                  <a:cubicBezTo>
                    <a:pt x="85552" y="475323"/>
                    <a:pt x="85552" y="487284"/>
                    <a:pt x="85117" y="499462"/>
                  </a:cubicBezTo>
                  <a:cubicBezTo>
                    <a:pt x="85117" y="505769"/>
                    <a:pt x="85117" y="512148"/>
                    <a:pt x="85552" y="518528"/>
                  </a:cubicBezTo>
                  <a:cubicBezTo>
                    <a:pt x="85844" y="525790"/>
                    <a:pt x="85529" y="533065"/>
                    <a:pt x="84610" y="540275"/>
                  </a:cubicBezTo>
                  <a:cubicBezTo>
                    <a:pt x="84332" y="543684"/>
                    <a:pt x="84454" y="547115"/>
                    <a:pt x="84972" y="550496"/>
                  </a:cubicBezTo>
                  <a:cubicBezTo>
                    <a:pt x="85939" y="558837"/>
                    <a:pt x="85818" y="567268"/>
                    <a:pt x="84610" y="575578"/>
                  </a:cubicBezTo>
                  <a:cubicBezTo>
                    <a:pt x="84224" y="579234"/>
                    <a:pt x="84419" y="582929"/>
                    <a:pt x="85190" y="586524"/>
                  </a:cubicBezTo>
                  <a:cubicBezTo>
                    <a:pt x="85842" y="591816"/>
                    <a:pt x="84103" y="597035"/>
                    <a:pt x="84537" y="602255"/>
                  </a:cubicBezTo>
                  <a:cubicBezTo>
                    <a:pt x="85480" y="612766"/>
                    <a:pt x="84537" y="623277"/>
                    <a:pt x="84537" y="633861"/>
                  </a:cubicBezTo>
                  <a:cubicBezTo>
                    <a:pt x="84537" y="639297"/>
                    <a:pt x="84537" y="644734"/>
                    <a:pt x="85117" y="650244"/>
                  </a:cubicBezTo>
                  <a:cubicBezTo>
                    <a:pt x="85404" y="653926"/>
                    <a:pt x="85185" y="657638"/>
                    <a:pt x="84465" y="661262"/>
                  </a:cubicBezTo>
                  <a:cubicBezTo>
                    <a:pt x="84177" y="666090"/>
                    <a:pt x="84177" y="670932"/>
                    <a:pt x="84465" y="675760"/>
                  </a:cubicBezTo>
                  <a:cubicBezTo>
                    <a:pt x="83885" y="686489"/>
                    <a:pt x="84465" y="697508"/>
                    <a:pt x="84465" y="708019"/>
                  </a:cubicBezTo>
                  <a:cubicBezTo>
                    <a:pt x="69967" y="708019"/>
                    <a:pt x="55469" y="708526"/>
                    <a:pt x="40970" y="708019"/>
                  </a:cubicBezTo>
                  <a:cubicBezTo>
                    <a:pt x="29154" y="707439"/>
                    <a:pt x="17411" y="708816"/>
                    <a:pt x="5667" y="708019"/>
                  </a:cubicBezTo>
                  <a:cubicBezTo>
                    <a:pt x="5742" y="707395"/>
                    <a:pt x="5742" y="706757"/>
                    <a:pt x="5667" y="706134"/>
                  </a:cubicBezTo>
                  <a:cubicBezTo>
                    <a:pt x="3820" y="700509"/>
                    <a:pt x="3820" y="694434"/>
                    <a:pt x="5667" y="688809"/>
                  </a:cubicBezTo>
                  <a:cubicBezTo>
                    <a:pt x="6030" y="687410"/>
                    <a:pt x="6030" y="685931"/>
                    <a:pt x="5667" y="684532"/>
                  </a:cubicBezTo>
                  <a:cubicBezTo>
                    <a:pt x="5305" y="682937"/>
                    <a:pt x="4290" y="681270"/>
                    <a:pt x="4870" y="679747"/>
                  </a:cubicBezTo>
                  <a:cubicBezTo>
                    <a:pt x="7262" y="673586"/>
                    <a:pt x="4870" y="667279"/>
                    <a:pt x="5377" y="661045"/>
                  </a:cubicBezTo>
                  <a:cubicBezTo>
                    <a:pt x="5223" y="655071"/>
                    <a:pt x="4519" y="649127"/>
                    <a:pt x="3275" y="643284"/>
                  </a:cubicBezTo>
                  <a:cubicBezTo>
                    <a:pt x="2053" y="639421"/>
                    <a:pt x="2391" y="635231"/>
                    <a:pt x="4218" y="631613"/>
                  </a:cubicBezTo>
                  <a:cubicBezTo>
                    <a:pt x="4932" y="630540"/>
                    <a:pt x="4780" y="629105"/>
                    <a:pt x="3855" y="628206"/>
                  </a:cubicBezTo>
                  <a:cubicBezTo>
                    <a:pt x="2966" y="627373"/>
                    <a:pt x="2629" y="626111"/>
                    <a:pt x="2985" y="624944"/>
                  </a:cubicBezTo>
                  <a:cubicBezTo>
                    <a:pt x="4145" y="617695"/>
                    <a:pt x="2985" y="610446"/>
                    <a:pt x="4508" y="603197"/>
                  </a:cubicBezTo>
                  <a:cubicBezTo>
                    <a:pt x="5016" y="601399"/>
                    <a:pt x="5016" y="599489"/>
                    <a:pt x="4508" y="597688"/>
                  </a:cubicBezTo>
                  <a:cubicBezTo>
                    <a:pt x="3555" y="593408"/>
                    <a:pt x="3285" y="589003"/>
                    <a:pt x="3710" y="584639"/>
                  </a:cubicBezTo>
                  <a:cubicBezTo>
                    <a:pt x="3275" y="575505"/>
                    <a:pt x="4073" y="566299"/>
                    <a:pt x="3710" y="557093"/>
                  </a:cubicBezTo>
                  <a:cubicBezTo>
                    <a:pt x="3406" y="554413"/>
                    <a:pt x="3653" y="551699"/>
                    <a:pt x="4435" y="549119"/>
                  </a:cubicBezTo>
                  <a:cubicBezTo>
                    <a:pt x="4870" y="547741"/>
                    <a:pt x="5305" y="546002"/>
                    <a:pt x="4435" y="544914"/>
                  </a:cubicBezTo>
                  <a:cubicBezTo>
                    <a:pt x="1535" y="541000"/>
                    <a:pt x="2913" y="536795"/>
                    <a:pt x="2768" y="532591"/>
                  </a:cubicBezTo>
                  <a:cubicBezTo>
                    <a:pt x="2623" y="528386"/>
                    <a:pt x="4435" y="525342"/>
                    <a:pt x="3638" y="521717"/>
                  </a:cubicBezTo>
                  <a:cubicBezTo>
                    <a:pt x="2405" y="515918"/>
                    <a:pt x="4797" y="509901"/>
                    <a:pt x="2550" y="504174"/>
                  </a:cubicBezTo>
                  <a:cubicBezTo>
                    <a:pt x="2406" y="503579"/>
                    <a:pt x="2406" y="502957"/>
                    <a:pt x="2550" y="502362"/>
                  </a:cubicBezTo>
                  <a:cubicBezTo>
                    <a:pt x="3425" y="499677"/>
                    <a:pt x="3425" y="496783"/>
                    <a:pt x="2550" y="494098"/>
                  </a:cubicBezTo>
                  <a:cubicBezTo>
                    <a:pt x="1753" y="492068"/>
                    <a:pt x="3783" y="488879"/>
                    <a:pt x="3420" y="486124"/>
                  </a:cubicBezTo>
                  <a:cubicBezTo>
                    <a:pt x="3717" y="482939"/>
                    <a:pt x="3668" y="479730"/>
                    <a:pt x="3275" y="476555"/>
                  </a:cubicBezTo>
                  <a:cubicBezTo>
                    <a:pt x="2188" y="473511"/>
                    <a:pt x="4073" y="470611"/>
                    <a:pt x="3928" y="467494"/>
                  </a:cubicBezTo>
                  <a:cubicBezTo>
                    <a:pt x="3928" y="457998"/>
                    <a:pt x="3493" y="448501"/>
                    <a:pt x="3928" y="439077"/>
                  </a:cubicBezTo>
                  <a:cubicBezTo>
                    <a:pt x="3928" y="435670"/>
                    <a:pt x="1245" y="432916"/>
                    <a:pt x="2333" y="429944"/>
                  </a:cubicBezTo>
                  <a:cubicBezTo>
                    <a:pt x="3394" y="426697"/>
                    <a:pt x="3716" y="423254"/>
                    <a:pt x="3275" y="419867"/>
                  </a:cubicBezTo>
                  <a:cubicBezTo>
                    <a:pt x="2550" y="410589"/>
                    <a:pt x="5305" y="401092"/>
                    <a:pt x="1463" y="391958"/>
                  </a:cubicBezTo>
                  <a:cubicBezTo>
                    <a:pt x="4435" y="388841"/>
                    <a:pt x="1463" y="386377"/>
                    <a:pt x="521" y="383622"/>
                  </a:cubicBezTo>
                  <a:cubicBezTo>
                    <a:pt x="521" y="383115"/>
                    <a:pt x="13" y="382100"/>
                    <a:pt x="521" y="381955"/>
                  </a:cubicBezTo>
                  <a:cubicBezTo>
                    <a:pt x="4000" y="379562"/>
                    <a:pt x="1753" y="376300"/>
                    <a:pt x="2188" y="373473"/>
                  </a:cubicBezTo>
                  <a:cubicBezTo>
                    <a:pt x="2623" y="370646"/>
                    <a:pt x="666" y="368471"/>
                    <a:pt x="2188" y="366224"/>
                  </a:cubicBezTo>
                  <a:cubicBezTo>
                    <a:pt x="3665" y="364116"/>
                    <a:pt x="4142" y="361466"/>
                    <a:pt x="3493" y="358975"/>
                  </a:cubicBezTo>
                  <a:cubicBezTo>
                    <a:pt x="3493" y="356003"/>
                    <a:pt x="3493" y="352886"/>
                    <a:pt x="3130" y="350059"/>
                  </a:cubicBezTo>
                  <a:cubicBezTo>
                    <a:pt x="3490" y="345347"/>
                    <a:pt x="2695" y="340619"/>
                    <a:pt x="810" y="336285"/>
                  </a:cubicBezTo>
                  <a:cubicBezTo>
                    <a:pt x="-251" y="335252"/>
                    <a:pt x="-273" y="333553"/>
                    <a:pt x="761" y="332493"/>
                  </a:cubicBezTo>
                  <a:cubicBezTo>
                    <a:pt x="777" y="332476"/>
                    <a:pt x="794" y="332459"/>
                    <a:pt x="810" y="332443"/>
                  </a:cubicBezTo>
                  <a:cubicBezTo>
                    <a:pt x="2043" y="331356"/>
                    <a:pt x="1753" y="329834"/>
                    <a:pt x="2115" y="328456"/>
                  </a:cubicBezTo>
                  <a:cubicBezTo>
                    <a:pt x="4218" y="321207"/>
                    <a:pt x="883" y="313958"/>
                    <a:pt x="2115" y="306709"/>
                  </a:cubicBezTo>
                  <a:cubicBezTo>
                    <a:pt x="2623" y="303157"/>
                    <a:pt x="738" y="299460"/>
                    <a:pt x="2550" y="295328"/>
                  </a:cubicBezTo>
                  <a:cubicBezTo>
                    <a:pt x="3130" y="294241"/>
                    <a:pt x="3565" y="292936"/>
                    <a:pt x="2550" y="291921"/>
                  </a:cubicBezTo>
                  <a:cubicBezTo>
                    <a:pt x="-567" y="289021"/>
                    <a:pt x="3855" y="284672"/>
                    <a:pt x="521" y="281917"/>
                  </a:cubicBezTo>
                  <a:cubicBezTo>
                    <a:pt x="815" y="281408"/>
                    <a:pt x="1181" y="280944"/>
                    <a:pt x="1608" y="280540"/>
                  </a:cubicBezTo>
                  <a:cubicBezTo>
                    <a:pt x="2716" y="279981"/>
                    <a:pt x="3162" y="278630"/>
                    <a:pt x="2603" y="277522"/>
                  </a:cubicBezTo>
                  <a:cubicBezTo>
                    <a:pt x="2587" y="277488"/>
                    <a:pt x="2569" y="277455"/>
                    <a:pt x="2550" y="277423"/>
                  </a:cubicBezTo>
                  <a:cubicBezTo>
                    <a:pt x="1100" y="273871"/>
                    <a:pt x="4725" y="269739"/>
                    <a:pt x="1245" y="266404"/>
                  </a:cubicBezTo>
                  <a:cubicBezTo>
                    <a:pt x="1245" y="266404"/>
                    <a:pt x="1245" y="265534"/>
                    <a:pt x="1245" y="265244"/>
                  </a:cubicBezTo>
                  <a:cubicBezTo>
                    <a:pt x="5305" y="259880"/>
                    <a:pt x="2043" y="254806"/>
                    <a:pt x="593" y="249731"/>
                  </a:cubicBezTo>
                  <a:cubicBezTo>
                    <a:pt x="233" y="248823"/>
                    <a:pt x="233" y="247812"/>
                    <a:pt x="593" y="246904"/>
                  </a:cubicBezTo>
                  <a:cubicBezTo>
                    <a:pt x="2492" y="243291"/>
                    <a:pt x="2932" y="239089"/>
                    <a:pt x="1825" y="235161"/>
                  </a:cubicBezTo>
                  <a:cubicBezTo>
                    <a:pt x="-59" y="230666"/>
                    <a:pt x="3203" y="226969"/>
                    <a:pt x="2260" y="222837"/>
                  </a:cubicBezTo>
                  <a:cubicBezTo>
                    <a:pt x="2260" y="221822"/>
                    <a:pt x="2260" y="220807"/>
                    <a:pt x="1173" y="220082"/>
                  </a:cubicBezTo>
                  <a:cubicBezTo>
                    <a:pt x="292" y="219389"/>
                    <a:pt x="140" y="218113"/>
                    <a:pt x="834" y="217232"/>
                  </a:cubicBezTo>
                  <a:cubicBezTo>
                    <a:pt x="933" y="217106"/>
                    <a:pt x="1047" y="216992"/>
                    <a:pt x="1173" y="216893"/>
                  </a:cubicBezTo>
                  <a:cubicBezTo>
                    <a:pt x="2913" y="214936"/>
                    <a:pt x="2405" y="212616"/>
                    <a:pt x="2405" y="210369"/>
                  </a:cubicBezTo>
                  <a:cubicBezTo>
                    <a:pt x="2623" y="206263"/>
                    <a:pt x="2623" y="202150"/>
                    <a:pt x="2405" y="198045"/>
                  </a:cubicBezTo>
                  <a:cubicBezTo>
                    <a:pt x="2043" y="194348"/>
                    <a:pt x="-204" y="190796"/>
                    <a:pt x="2405" y="187099"/>
                  </a:cubicBezTo>
                  <a:cubicBezTo>
                    <a:pt x="2840" y="186374"/>
                    <a:pt x="2405" y="185069"/>
                    <a:pt x="1535" y="184272"/>
                  </a:cubicBezTo>
                  <a:cubicBezTo>
                    <a:pt x="935" y="183742"/>
                    <a:pt x="877" y="182826"/>
                    <a:pt x="1407" y="182226"/>
                  </a:cubicBezTo>
                  <a:cubicBezTo>
                    <a:pt x="1447" y="182180"/>
                    <a:pt x="1490" y="182137"/>
                    <a:pt x="1535" y="182097"/>
                  </a:cubicBezTo>
                  <a:cubicBezTo>
                    <a:pt x="3275" y="179922"/>
                    <a:pt x="2550" y="177385"/>
                    <a:pt x="2623" y="174848"/>
                  </a:cubicBezTo>
                  <a:cubicBezTo>
                    <a:pt x="2623" y="170934"/>
                    <a:pt x="2623" y="167019"/>
                    <a:pt x="2623" y="163105"/>
                  </a:cubicBezTo>
                  <a:cubicBezTo>
                    <a:pt x="3207" y="159455"/>
                    <a:pt x="3207" y="155736"/>
                    <a:pt x="2623" y="152086"/>
                  </a:cubicBezTo>
                  <a:cubicBezTo>
                    <a:pt x="1173" y="148099"/>
                    <a:pt x="3420" y="144837"/>
                    <a:pt x="2985" y="141067"/>
                  </a:cubicBezTo>
                  <a:cubicBezTo>
                    <a:pt x="3258" y="136361"/>
                    <a:pt x="2793" y="131640"/>
                    <a:pt x="1608" y="127077"/>
                  </a:cubicBezTo>
                  <a:cubicBezTo>
                    <a:pt x="-1074" y="120842"/>
                    <a:pt x="4145" y="115116"/>
                    <a:pt x="1608" y="108519"/>
                  </a:cubicBezTo>
                  <a:cubicBezTo>
                    <a:pt x="326" y="104236"/>
                    <a:pt x="609" y="99637"/>
                    <a:pt x="2405" y="95543"/>
                  </a:cubicBezTo>
                  <a:cubicBezTo>
                    <a:pt x="4218" y="91194"/>
                    <a:pt x="-1509" y="86772"/>
                    <a:pt x="2405" y="82350"/>
                  </a:cubicBezTo>
                  <a:cubicBezTo>
                    <a:pt x="2405" y="82350"/>
                    <a:pt x="2405" y="80972"/>
                    <a:pt x="1898" y="80682"/>
                  </a:cubicBezTo>
                  <a:cubicBezTo>
                    <a:pt x="-59" y="79233"/>
                    <a:pt x="810" y="77928"/>
                    <a:pt x="1898" y="76478"/>
                  </a:cubicBezTo>
                  <a:cubicBezTo>
                    <a:pt x="2805" y="75304"/>
                    <a:pt x="2805" y="73665"/>
                    <a:pt x="1898" y="72491"/>
                  </a:cubicBezTo>
                  <a:cubicBezTo>
                    <a:pt x="1011" y="71627"/>
                    <a:pt x="676" y="70343"/>
                    <a:pt x="1028" y="69156"/>
                  </a:cubicBezTo>
                  <a:cubicBezTo>
                    <a:pt x="1936" y="65157"/>
                    <a:pt x="2446" y="61078"/>
                    <a:pt x="2550" y="56978"/>
                  </a:cubicBezTo>
                  <a:cubicBezTo>
                    <a:pt x="3565" y="48496"/>
                    <a:pt x="2043" y="39942"/>
                    <a:pt x="2550" y="31316"/>
                  </a:cubicBezTo>
                  <a:cubicBezTo>
                    <a:pt x="2550" y="27837"/>
                    <a:pt x="1825" y="24067"/>
                    <a:pt x="1825" y="20370"/>
                  </a:cubicBezTo>
                  <a:cubicBezTo>
                    <a:pt x="1825" y="13556"/>
                    <a:pt x="1825" y="6814"/>
                    <a:pt x="1825" y="0"/>
                  </a:cubicBezTo>
                  <a:close/>
                </a:path>
              </a:pathLst>
            </a:custGeom>
            <a:solidFill>
              <a:schemeClr val="accent6">
                <a:lumMod val="90000"/>
              </a:schemeClr>
            </a:solidFill>
            <a:ln w="72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845436D-F326-85C1-626A-44D4279BD911}"/>
                </a:ext>
              </a:extLst>
            </p:cNvPr>
            <p:cNvSpPr/>
            <p:nvPr/>
          </p:nvSpPr>
          <p:spPr>
            <a:xfrm>
              <a:off x="9770232" y="1333184"/>
              <a:ext cx="74814" cy="707728"/>
            </a:xfrm>
            <a:custGeom>
              <a:avLst/>
              <a:gdLst>
                <a:gd name="connsiteX0" fmla="*/ 4494 w 74814"/>
                <a:gd name="connsiteY0" fmla="*/ 706424 h 707728"/>
                <a:gd name="connsiteX1" fmla="*/ 3190 w 74814"/>
                <a:gd name="connsiteY1" fmla="*/ 700045 h 707728"/>
                <a:gd name="connsiteX2" fmla="*/ 3190 w 74814"/>
                <a:gd name="connsiteY2" fmla="*/ 643937 h 707728"/>
                <a:gd name="connsiteX3" fmla="*/ 3190 w 74814"/>
                <a:gd name="connsiteY3" fmla="*/ 597180 h 707728"/>
                <a:gd name="connsiteX4" fmla="*/ 2247 w 74814"/>
                <a:gd name="connsiteY4" fmla="*/ 586814 h 707728"/>
                <a:gd name="connsiteX5" fmla="*/ 2247 w 74814"/>
                <a:gd name="connsiteY5" fmla="*/ 583334 h 707728"/>
                <a:gd name="connsiteX6" fmla="*/ 2247 w 74814"/>
                <a:gd name="connsiteY6" fmla="*/ 567314 h 707728"/>
                <a:gd name="connsiteX7" fmla="*/ 2247 w 74814"/>
                <a:gd name="connsiteY7" fmla="*/ 565574 h 707728"/>
                <a:gd name="connsiteX8" fmla="*/ 3262 w 74814"/>
                <a:gd name="connsiteY8" fmla="*/ 525922 h 707728"/>
                <a:gd name="connsiteX9" fmla="*/ 3262 w 74814"/>
                <a:gd name="connsiteY9" fmla="*/ 504174 h 707728"/>
                <a:gd name="connsiteX10" fmla="*/ 2247 w 74814"/>
                <a:gd name="connsiteY10" fmla="*/ 493881 h 707728"/>
                <a:gd name="connsiteX11" fmla="*/ 2247 w 74814"/>
                <a:gd name="connsiteY11" fmla="*/ 490401 h 707728"/>
                <a:gd name="connsiteX12" fmla="*/ 2247 w 74814"/>
                <a:gd name="connsiteY12" fmla="*/ 475903 h 707728"/>
                <a:gd name="connsiteX13" fmla="*/ 2610 w 74814"/>
                <a:gd name="connsiteY13" fmla="*/ 471698 h 707728"/>
                <a:gd name="connsiteX14" fmla="*/ 2610 w 74814"/>
                <a:gd name="connsiteY14" fmla="*/ 465682 h 707728"/>
                <a:gd name="connsiteX15" fmla="*/ 2610 w 74814"/>
                <a:gd name="connsiteY15" fmla="*/ 457853 h 707728"/>
                <a:gd name="connsiteX16" fmla="*/ 2610 w 74814"/>
                <a:gd name="connsiteY16" fmla="*/ 444514 h 707728"/>
                <a:gd name="connsiteX17" fmla="*/ 2247 w 74814"/>
                <a:gd name="connsiteY17" fmla="*/ 420592 h 707728"/>
                <a:gd name="connsiteX18" fmla="*/ 2247 w 74814"/>
                <a:gd name="connsiteY18" fmla="*/ 395510 h 707728"/>
                <a:gd name="connsiteX19" fmla="*/ 2247 w 74814"/>
                <a:gd name="connsiteY19" fmla="*/ 378838 h 707728"/>
                <a:gd name="connsiteX20" fmla="*/ 1450 w 74814"/>
                <a:gd name="connsiteY20" fmla="*/ 370936 h 707728"/>
                <a:gd name="connsiteX21" fmla="*/ 1015 w 74814"/>
                <a:gd name="connsiteY21" fmla="*/ 364847 h 707728"/>
                <a:gd name="connsiteX22" fmla="*/ 2247 w 74814"/>
                <a:gd name="connsiteY22" fmla="*/ 323672 h 707728"/>
                <a:gd name="connsiteX23" fmla="*/ 1522 w 74814"/>
                <a:gd name="connsiteY23" fmla="*/ 307144 h 707728"/>
                <a:gd name="connsiteX24" fmla="*/ 2030 w 74814"/>
                <a:gd name="connsiteY24" fmla="*/ 294603 h 707728"/>
                <a:gd name="connsiteX25" fmla="*/ 2030 w 74814"/>
                <a:gd name="connsiteY25" fmla="*/ 264737 h 707728"/>
                <a:gd name="connsiteX26" fmla="*/ 2030 w 74814"/>
                <a:gd name="connsiteY26" fmla="*/ 239872 h 707728"/>
                <a:gd name="connsiteX27" fmla="*/ 2030 w 74814"/>
                <a:gd name="connsiteY27" fmla="*/ 207686 h 707728"/>
                <a:gd name="connsiteX28" fmla="*/ 2610 w 74814"/>
                <a:gd name="connsiteY28" fmla="*/ 199205 h 707728"/>
                <a:gd name="connsiteX29" fmla="*/ 2030 w 74814"/>
                <a:gd name="connsiteY29" fmla="*/ 194348 h 707728"/>
                <a:gd name="connsiteX30" fmla="*/ 2030 w 74814"/>
                <a:gd name="connsiteY30" fmla="*/ 187099 h 707728"/>
                <a:gd name="connsiteX31" fmla="*/ 2537 w 74814"/>
                <a:gd name="connsiteY31" fmla="*/ 175790 h 707728"/>
                <a:gd name="connsiteX32" fmla="*/ 2537 w 74814"/>
                <a:gd name="connsiteY32" fmla="*/ 166802 h 707728"/>
                <a:gd name="connsiteX33" fmla="*/ 1232 w 74814"/>
                <a:gd name="connsiteY33" fmla="*/ 133963 h 707728"/>
                <a:gd name="connsiteX34" fmla="*/ 652 w 74814"/>
                <a:gd name="connsiteY34" fmla="*/ 131571 h 707728"/>
                <a:gd name="connsiteX35" fmla="*/ 1740 w 74814"/>
                <a:gd name="connsiteY35" fmla="*/ 80827 h 707728"/>
                <a:gd name="connsiteX36" fmla="*/ 0 w 74814"/>
                <a:gd name="connsiteY36" fmla="*/ 61037 h 707728"/>
                <a:gd name="connsiteX37" fmla="*/ 0 w 74814"/>
                <a:gd name="connsiteY37" fmla="*/ 59298 h 707728"/>
                <a:gd name="connsiteX38" fmla="*/ 1232 w 74814"/>
                <a:gd name="connsiteY38" fmla="*/ 28561 h 707728"/>
                <a:gd name="connsiteX39" fmla="*/ 1232 w 74814"/>
                <a:gd name="connsiteY39" fmla="*/ 0 h 707728"/>
                <a:gd name="connsiteX40" fmla="*/ 73796 w 74814"/>
                <a:gd name="connsiteY40" fmla="*/ 0 h 707728"/>
                <a:gd name="connsiteX41" fmla="*/ 73796 w 74814"/>
                <a:gd name="connsiteY41" fmla="*/ 71549 h 707728"/>
                <a:gd name="connsiteX42" fmla="*/ 74158 w 74814"/>
                <a:gd name="connsiteY42" fmla="*/ 102285 h 707728"/>
                <a:gd name="connsiteX43" fmla="*/ 74738 w 74814"/>
                <a:gd name="connsiteY43" fmla="*/ 120697 h 707728"/>
                <a:gd name="connsiteX44" fmla="*/ 74738 w 74814"/>
                <a:gd name="connsiteY44" fmla="*/ 123090 h 707728"/>
                <a:gd name="connsiteX45" fmla="*/ 73723 w 74814"/>
                <a:gd name="connsiteY45" fmla="*/ 137588 h 707728"/>
                <a:gd name="connsiteX46" fmla="*/ 73723 w 74814"/>
                <a:gd name="connsiteY46" fmla="*/ 141212 h 707728"/>
                <a:gd name="connsiteX47" fmla="*/ 73071 w 74814"/>
                <a:gd name="connsiteY47" fmla="*/ 153826 h 707728"/>
                <a:gd name="connsiteX48" fmla="*/ 73796 w 74814"/>
                <a:gd name="connsiteY48" fmla="*/ 179705 h 707728"/>
                <a:gd name="connsiteX49" fmla="*/ 73071 w 74814"/>
                <a:gd name="connsiteY49" fmla="*/ 195581 h 707728"/>
                <a:gd name="connsiteX50" fmla="*/ 73143 w 74814"/>
                <a:gd name="connsiteY50" fmla="*/ 207686 h 707728"/>
                <a:gd name="connsiteX51" fmla="*/ 73143 w 74814"/>
                <a:gd name="connsiteY51" fmla="*/ 231608 h 707728"/>
                <a:gd name="connsiteX52" fmla="*/ 72418 w 74814"/>
                <a:gd name="connsiteY52" fmla="*/ 249659 h 707728"/>
                <a:gd name="connsiteX53" fmla="*/ 72418 w 74814"/>
                <a:gd name="connsiteY53" fmla="*/ 250891 h 707728"/>
                <a:gd name="connsiteX54" fmla="*/ 72418 w 74814"/>
                <a:gd name="connsiteY54" fmla="*/ 319105 h 707728"/>
                <a:gd name="connsiteX55" fmla="*/ 73288 w 74814"/>
                <a:gd name="connsiteY55" fmla="*/ 334908 h 707728"/>
                <a:gd name="connsiteX56" fmla="*/ 72491 w 74814"/>
                <a:gd name="connsiteY56" fmla="*/ 354553 h 707728"/>
                <a:gd name="connsiteX57" fmla="*/ 74013 w 74814"/>
                <a:gd name="connsiteY57" fmla="*/ 374416 h 707728"/>
                <a:gd name="connsiteX58" fmla="*/ 73506 w 74814"/>
                <a:gd name="connsiteY58" fmla="*/ 376083 h 707728"/>
                <a:gd name="connsiteX59" fmla="*/ 72418 w 74814"/>
                <a:gd name="connsiteY59" fmla="*/ 383332 h 707728"/>
                <a:gd name="connsiteX60" fmla="*/ 72418 w 74814"/>
                <a:gd name="connsiteY60" fmla="*/ 408631 h 707728"/>
                <a:gd name="connsiteX61" fmla="*/ 72418 w 74814"/>
                <a:gd name="connsiteY61" fmla="*/ 433713 h 707728"/>
                <a:gd name="connsiteX62" fmla="*/ 72418 w 74814"/>
                <a:gd name="connsiteY62" fmla="*/ 459810 h 707728"/>
                <a:gd name="connsiteX63" fmla="*/ 71621 w 74814"/>
                <a:gd name="connsiteY63" fmla="*/ 482210 h 707728"/>
                <a:gd name="connsiteX64" fmla="*/ 71621 w 74814"/>
                <a:gd name="connsiteY64" fmla="*/ 503957 h 707728"/>
                <a:gd name="connsiteX65" fmla="*/ 71621 w 74814"/>
                <a:gd name="connsiteY65" fmla="*/ 549191 h 707728"/>
                <a:gd name="connsiteX66" fmla="*/ 71621 w 74814"/>
                <a:gd name="connsiteY66" fmla="*/ 578550 h 707728"/>
                <a:gd name="connsiteX67" fmla="*/ 71621 w 74814"/>
                <a:gd name="connsiteY67" fmla="*/ 699320 h 707728"/>
                <a:gd name="connsiteX68" fmla="*/ 70389 w 74814"/>
                <a:gd name="connsiteY68" fmla="*/ 707729 h 707728"/>
                <a:gd name="connsiteX69" fmla="*/ 44654 w 74814"/>
                <a:gd name="connsiteY69" fmla="*/ 707221 h 707728"/>
                <a:gd name="connsiteX70" fmla="*/ 15151 w 74814"/>
                <a:gd name="connsiteY70" fmla="*/ 707656 h 707728"/>
                <a:gd name="connsiteX71" fmla="*/ 4494 w 74814"/>
                <a:gd name="connsiteY71" fmla="*/ 706424 h 70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74814" h="707728">
                  <a:moveTo>
                    <a:pt x="4494" y="706424"/>
                  </a:moveTo>
                  <a:cubicBezTo>
                    <a:pt x="2465" y="704612"/>
                    <a:pt x="3190" y="702220"/>
                    <a:pt x="3190" y="700045"/>
                  </a:cubicBezTo>
                  <a:cubicBezTo>
                    <a:pt x="3190" y="681342"/>
                    <a:pt x="3190" y="662639"/>
                    <a:pt x="3190" y="643937"/>
                  </a:cubicBezTo>
                  <a:lnTo>
                    <a:pt x="3190" y="597180"/>
                  </a:lnTo>
                  <a:cubicBezTo>
                    <a:pt x="3530" y="593696"/>
                    <a:pt x="3211" y="590180"/>
                    <a:pt x="2247" y="586814"/>
                  </a:cubicBezTo>
                  <a:cubicBezTo>
                    <a:pt x="1692" y="585721"/>
                    <a:pt x="1692" y="584428"/>
                    <a:pt x="2247" y="583334"/>
                  </a:cubicBezTo>
                  <a:cubicBezTo>
                    <a:pt x="4286" y="578189"/>
                    <a:pt x="4286" y="572459"/>
                    <a:pt x="2247" y="567314"/>
                  </a:cubicBezTo>
                  <a:cubicBezTo>
                    <a:pt x="2029" y="566754"/>
                    <a:pt x="2029" y="566134"/>
                    <a:pt x="2247" y="565574"/>
                  </a:cubicBezTo>
                  <a:cubicBezTo>
                    <a:pt x="4070" y="552437"/>
                    <a:pt x="4411" y="539135"/>
                    <a:pt x="3262" y="525922"/>
                  </a:cubicBezTo>
                  <a:cubicBezTo>
                    <a:pt x="2895" y="518677"/>
                    <a:pt x="2895" y="511419"/>
                    <a:pt x="3262" y="504174"/>
                  </a:cubicBezTo>
                  <a:cubicBezTo>
                    <a:pt x="3672" y="500710"/>
                    <a:pt x="3325" y="497199"/>
                    <a:pt x="2247" y="493881"/>
                  </a:cubicBezTo>
                  <a:cubicBezTo>
                    <a:pt x="1837" y="492757"/>
                    <a:pt x="1837" y="491525"/>
                    <a:pt x="2247" y="490401"/>
                  </a:cubicBezTo>
                  <a:cubicBezTo>
                    <a:pt x="3283" y="485624"/>
                    <a:pt x="3283" y="480680"/>
                    <a:pt x="2247" y="475903"/>
                  </a:cubicBezTo>
                  <a:cubicBezTo>
                    <a:pt x="2038" y="474492"/>
                    <a:pt x="2162" y="473053"/>
                    <a:pt x="2610" y="471698"/>
                  </a:cubicBezTo>
                  <a:cubicBezTo>
                    <a:pt x="3332" y="469758"/>
                    <a:pt x="3332" y="467622"/>
                    <a:pt x="2610" y="465682"/>
                  </a:cubicBezTo>
                  <a:cubicBezTo>
                    <a:pt x="1664" y="463158"/>
                    <a:pt x="1664" y="460377"/>
                    <a:pt x="2610" y="457853"/>
                  </a:cubicBezTo>
                  <a:cubicBezTo>
                    <a:pt x="3190" y="453426"/>
                    <a:pt x="3190" y="448941"/>
                    <a:pt x="2610" y="444514"/>
                  </a:cubicBezTo>
                  <a:cubicBezTo>
                    <a:pt x="3045" y="436540"/>
                    <a:pt x="2610" y="428566"/>
                    <a:pt x="2247" y="420592"/>
                  </a:cubicBezTo>
                  <a:cubicBezTo>
                    <a:pt x="1885" y="412618"/>
                    <a:pt x="2247" y="403847"/>
                    <a:pt x="2247" y="395510"/>
                  </a:cubicBezTo>
                  <a:cubicBezTo>
                    <a:pt x="2247" y="389929"/>
                    <a:pt x="2247" y="384347"/>
                    <a:pt x="2247" y="378838"/>
                  </a:cubicBezTo>
                  <a:cubicBezTo>
                    <a:pt x="2417" y="376178"/>
                    <a:pt x="2147" y="373508"/>
                    <a:pt x="1450" y="370936"/>
                  </a:cubicBezTo>
                  <a:cubicBezTo>
                    <a:pt x="802" y="368974"/>
                    <a:pt x="653" y="366881"/>
                    <a:pt x="1015" y="364847"/>
                  </a:cubicBezTo>
                  <a:cubicBezTo>
                    <a:pt x="2548" y="351179"/>
                    <a:pt x="2960" y="337408"/>
                    <a:pt x="2247" y="323672"/>
                  </a:cubicBezTo>
                  <a:cubicBezTo>
                    <a:pt x="2404" y="318153"/>
                    <a:pt x="2162" y="312629"/>
                    <a:pt x="1522" y="307144"/>
                  </a:cubicBezTo>
                  <a:cubicBezTo>
                    <a:pt x="1015" y="303230"/>
                    <a:pt x="2465" y="298663"/>
                    <a:pt x="2030" y="294603"/>
                  </a:cubicBezTo>
                  <a:cubicBezTo>
                    <a:pt x="1087" y="284672"/>
                    <a:pt x="2030" y="274741"/>
                    <a:pt x="2030" y="264737"/>
                  </a:cubicBezTo>
                  <a:cubicBezTo>
                    <a:pt x="2030" y="256618"/>
                    <a:pt x="2030" y="248136"/>
                    <a:pt x="2030" y="239872"/>
                  </a:cubicBezTo>
                  <a:cubicBezTo>
                    <a:pt x="2610" y="229152"/>
                    <a:pt x="2610" y="218407"/>
                    <a:pt x="2030" y="207686"/>
                  </a:cubicBezTo>
                  <a:cubicBezTo>
                    <a:pt x="1667" y="205077"/>
                    <a:pt x="2682" y="202105"/>
                    <a:pt x="2610" y="199205"/>
                  </a:cubicBezTo>
                  <a:cubicBezTo>
                    <a:pt x="2681" y="197565"/>
                    <a:pt x="2485" y="195925"/>
                    <a:pt x="2030" y="194348"/>
                  </a:cubicBezTo>
                  <a:cubicBezTo>
                    <a:pt x="1177" y="192007"/>
                    <a:pt x="1177" y="189440"/>
                    <a:pt x="2030" y="187099"/>
                  </a:cubicBezTo>
                  <a:cubicBezTo>
                    <a:pt x="3069" y="183419"/>
                    <a:pt x="3243" y="179548"/>
                    <a:pt x="2537" y="175790"/>
                  </a:cubicBezTo>
                  <a:cubicBezTo>
                    <a:pt x="2249" y="172801"/>
                    <a:pt x="2249" y="169791"/>
                    <a:pt x="2537" y="166802"/>
                  </a:cubicBezTo>
                  <a:cubicBezTo>
                    <a:pt x="1957" y="155855"/>
                    <a:pt x="4639" y="145054"/>
                    <a:pt x="1232" y="133963"/>
                  </a:cubicBezTo>
                  <a:cubicBezTo>
                    <a:pt x="1232" y="133166"/>
                    <a:pt x="507" y="132296"/>
                    <a:pt x="652" y="131571"/>
                  </a:cubicBezTo>
                  <a:cubicBezTo>
                    <a:pt x="2081" y="114696"/>
                    <a:pt x="2444" y="97748"/>
                    <a:pt x="1740" y="80827"/>
                  </a:cubicBezTo>
                  <a:cubicBezTo>
                    <a:pt x="2470" y="74181"/>
                    <a:pt x="1878" y="67455"/>
                    <a:pt x="0" y="61037"/>
                  </a:cubicBezTo>
                  <a:cubicBezTo>
                    <a:pt x="0" y="60530"/>
                    <a:pt x="0" y="59877"/>
                    <a:pt x="0" y="59298"/>
                  </a:cubicBezTo>
                  <a:cubicBezTo>
                    <a:pt x="507" y="49004"/>
                    <a:pt x="1667" y="38783"/>
                    <a:pt x="1232" y="28561"/>
                  </a:cubicBezTo>
                  <a:cubicBezTo>
                    <a:pt x="797" y="18340"/>
                    <a:pt x="2102" y="9496"/>
                    <a:pt x="1232" y="0"/>
                  </a:cubicBezTo>
                  <a:lnTo>
                    <a:pt x="73796" y="0"/>
                  </a:lnTo>
                  <a:cubicBezTo>
                    <a:pt x="73796" y="23850"/>
                    <a:pt x="73796" y="47699"/>
                    <a:pt x="73796" y="71549"/>
                  </a:cubicBezTo>
                  <a:cubicBezTo>
                    <a:pt x="73796" y="81770"/>
                    <a:pt x="73796" y="91991"/>
                    <a:pt x="74158" y="102285"/>
                  </a:cubicBezTo>
                  <a:cubicBezTo>
                    <a:pt x="73609" y="108423"/>
                    <a:pt x="73804" y="114605"/>
                    <a:pt x="74738" y="120697"/>
                  </a:cubicBezTo>
                  <a:cubicBezTo>
                    <a:pt x="74840" y="121491"/>
                    <a:pt x="74840" y="122296"/>
                    <a:pt x="74738" y="123090"/>
                  </a:cubicBezTo>
                  <a:cubicBezTo>
                    <a:pt x="73565" y="127828"/>
                    <a:pt x="73222" y="132733"/>
                    <a:pt x="73723" y="137588"/>
                  </a:cubicBezTo>
                  <a:cubicBezTo>
                    <a:pt x="73867" y="138792"/>
                    <a:pt x="73867" y="140008"/>
                    <a:pt x="73723" y="141212"/>
                  </a:cubicBezTo>
                  <a:cubicBezTo>
                    <a:pt x="73006" y="145376"/>
                    <a:pt x="72787" y="149610"/>
                    <a:pt x="73071" y="153826"/>
                  </a:cubicBezTo>
                  <a:cubicBezTo>
                    <a:pt x="74738" y="162452"/>
                    <a:pt x="73071" y="171079"/>
                    <a:pt x="73796" y="179705"/>
                  </a:cubicBezTo>
                  <a:cubicBezTo>
                    <a:pt x="74382" y="185003"/>
                    <a:pt x="74138" y="190359"/>
                    <a:pt x="73071" y="195581"/>
                  </a:cubicBezTo>
                  <a:cubicBezTo>
                    <a:pt x="72840" y="199613"/>
                    <a:pt x="72865" y="203657"/>
                    <a:pt x="73143" y="207686"/>
                  </a:cubicBezTo>
                  <a:cubicBezTo>
                    <a:pt x="72346" y="215733"/>
                    <a:pt x="74158" y="223707"/>
                    <a:pt x="73143" y="231608"/>
                  </a:cubicBezTo>
                  <a:cubicBezTo>
                    <a:pt x="72346" y="237625"/>
                    <a:pt x="74811" y="243714"/>
                    <a:pt x="72418" y="249659"/>
                  </a:cubicBezTo>
                  <a:cubicBezTo>
                    <a:pt x="72345" y="250066"/>
                    <a:pt x="72345" y="250484"/>
                    <a:pt x="72418" y="250891"/>
                  </a:cubicBezTo>
                  <a:cubicBezTo>
                    <a:pt x="72418" y="273581"/>
                    <a:pt x="72418" y="296343"/>
                    <a:pt x="72418" y="319105"/>
                  </a:cubicBezTo>
                  <a:cubicBezTo>
                    <a:pt x="72991" y="324353"/>
                    <a:pt x="73282" y="329629"/>
                    <a:pt x="73288" y="334908"/>
                  </a:cubicBezTo>
                  <a:cubicBezTo>
                    <a:pt x="72590" y="341431"/>
                    <a:pt x="72323" y="347994"/>
                    <a:pt x="72491" y="354553"/>
                  </a:cubicBezTo>
                  <a:cubicBezTo>
                    <a:pt x="71338" y="361198"/>
                    <a:pt x="71861" y="368025"/>
                    <a:pt x="74013" y="374416"/>
                  </a:cubicBezTo>
                  <a:cubicBezTo>
                    <a:pt x="74013" y="374416"/>
                    <a:pt x="74013" y="375575"/>
                    <a:pt x="73506" y="376083"/>
                  </a:cubicBezTo>
                  <a:cubicBezTo>
                    <a:pt x="72303" y="378297"/>
                    <a:pt x="71918" y="380863"/>
                    <a:pt x="72418" y="383332"/>
                  </a:cubicBezTo>
                  <a:cubicBezTo>
                    <a:pt x="72418" y="391741"/>
                    <a:pt x="72418" y="400150"/>
                    <a:pt x="72418" y="408631"/>
                  </a:cubicBezTo>
                  <a:cubicBezTo>
                    <a:pt x="72418" y="417113"/>
                    <a:pt x="71548" y="425449"/>
                    <a:pt x="72418" y="433713"/>
                  </a:cubicBezTo>
                  <a:cubicBezTo>
                    <a:pt x="73288" y="441977"/>
                    <a:pt x="70099" y="451183"/>
                    <a:pt x="72418" y="459810"/>
                  </a:cubicBezTo>
                  <a:cubicBezTo>
                    <a:pt x="69736" y="467059"/>
                    <a:pt x="72853" y="474743"/>
                    <a:pt x="71621" y="482210"/>
                  </a:cubicBezTo>
                  <a:cubicBezTo>
                    <a:pt x="71209" y="489453"/>
                    <a:pt x="71209" y="496714"/>
                    <a:pt x="71621" y="503957"/>
                  </a:cubicBezTo>
                  <a:cubicBezTo>
                    <a:pt x="70969" y="518962"/>
                    <a:pt x="72128" y="534041"/>
                    <a:pt x="71621" y="549191"/>
                  </a:cubicBezTo>
                  <a:cubicBezTo>
                    <a:pt x="71259" y="558905"/>
                    <a:pt x="71621" y="568764"/>
                    <a:pt x="71621" y="578550"/>
                  </a:cubicBezTo>
                  <a:lnTo>
                    <a:pt x="71621" y="699320"/>
                  </a:lnTo>
                  <a:cubicBezTo>
                    <a:pt x="72013" y="702183"/>
                    <a:pt x="71585" y="705097"/>
                    <a:pt x="70389" y="707729"/>
                  </a:cubicBezTo>
                  <a:cubicBezTo>
                    <a:pt x="61835" y="707221"/>
                    <a:pt x="53208" y="707729"/>
                    <a:pt x="44654" y="707221"/>
                  </a:cubicBezTo>
                  <a:cubicBezTo>
                    <a:pt x="34820" y="706786"/>
                    <a:pt x="24968" y="706931"/>
                    <a:pt x="15151" y="707656"/>
                  </a:cubicBezTo>
                  <a:cubicBezTo>
                    <a:pt x="11236" y="707874"/>
                    <a:pt x="8046" y="705482"/>
                    <a:pt x="4494" y="706424"/>
                  </a:cubicBezTo>
                  <a:close/>
                </a:path>
              </a:pathLst>
            </a:custGeom>
            <a:solidFill>
              <a:schemeClr val="accent6">
                <a:lumMod val="90000"/>
              </a:schemeClr>
            </a:solidFill>
            <a:ln w="72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D434ACB-9520-B4D5-43A7-B7293E81E645}"/>
                </a:ext>
              </a:extLst>
            </p:cNvPr>
            <p:cNvSpPr/>
            <p:nvPr/>
          </p:nvSpPr>
          <p:spPr>
            <a:xfrm>
              <a:off x="9840186" y="1333402"/>
              <a:ext cx="20728" cy="707221"/>
            </a:xfrm>
            <a:custGeom>
              <a:avLst/>
              <a:gdLst>
                <a:gd name="connsiteX0" fmla="*/ 0 w 20728"/>
                <a:gd name="connsiteY0" fmla="*/ 707221 h 707221"/>
                <a:gd name="connsiteX1" fmla="*/ 1232 w 20728"/>
                <a:gd name="connsiteY1" fmla="*/ 698812 h 707221"/>
                <a:gd name="connsiteX2" fmla="*/ 1232 w 20728"/>
                <a:gd name="connsiteY2" fmla="*/ 578043 h 707221"/>
                <a:gd name="connsiteX3" fmla="*/ 1232 w 20728"/>
                <a:gd name="connsiteY3" fmla="*/ 548684 h 707221"/>
                <a:gd name="connsiteX4" fmla="*/ 1232 w 20728"/>
                <a:gd name="connsiteY4" fmla="*/ 503449 h 707221"/>
                <a:gd name="connsiteX5" fmla="*/ 1232 w 20728"/>
                <a:gd name="connsiteY5" fmla="*/ 481702 h 707221"/>
                <a:gd name="connsiteX6" fmla="*/ 2030 w 20728"/>
                <a:gd name="connsiteY6" fmla="*/ 459302 h 707221"/>
                <a:gd name="connsiteX7" fmla="*/ 2030 w 20728"/>
                <a:gd name="connsiteY7" fmla="*/ 433206 h 707221"/>
                <a:gd name="connsiteX8" fmla="*/ 2030 w 20728"/>
                <a:gd name="connsiteY8" fmla="*/ 408124 h 707221"/>
                <a:gd name="connsiteX9" fmla="*/ 2030 w 20728"/>
                <a:gd name="connsiteY9" fmla="*/ 382825 h 707221"/>
                <a:gd name="connsiteX10" fmla="*/ 3117 w 20728"/>
                <a:gd name="connsiteY10" fmla="*/ 375575 h 707221"/>
                <a:gd name="connsiteX11" fmla="*/ 3625 w 20728"/>
                <a:gd name="connsiteY11" fmla="*/ 373908 h 707221"/>
                <a:gd name="connsiteX12" fmla="*/ 2030 w 20728"/>
                <a:gd name="connsiteY12" fmla="*/ 354191 h 707221"/>
                <a:gd name="connsiteX13" fmla="*/ 2827 w 20728"/>
                <a:gd name="connsiteY13" fmla="*/ 334546 h 707221"/>
                <a:gd name="connsiteX14" fmla="*/ 1957 w 20728"/>
                <a:gd name="connsiteY14" fmla="*/ 318743 h 707221"/>
                <a:gd name="connsiteX15" fmla="*/ 1957 w 20728"/>
                <a:gd name="connsiteY15" fmla="*/ 250529 h 707221"/>
                <a:gd name="connsiteX16" fmla="*/ 1957 w 20728"/>
                <a:gd name="connsiteY16" fmla="*/ 249296 h 707221"/>
                <a:gd name="connsiteX17" fmla="*/ 2682 w 20728"/>
                <a:gd name="connsiteY17" fmla="*/ 231246 h 707221"/>
                <a:gd name="connsiteX18" fmla="*/ 2682 w 20728"/>
                <a:gd name="connsiteY18" fmla="*/ 207324 h 707221"/>
                <a:gd name="connsiteX19" fmla="*/ 2175 w 20728"/>
                <a:gd name="connsiteY19" fmla="*/ 195218 h 707221"/>
                <a:gd name="connsiteX20" fmla="*/ 2900 w 20728"/>
                <a:gd name="connsiteY20" fmla="*/ 179343 h 707221"/>
                <a:gd name="connsiteX21" fmla="*/ 2175 w 20728"/>
                <a:gd name="connsiteY21" fmla="*/ 153463 h 707221"/>
                <a:gd name="connsiteX22" fmla="*/ 2827 w 20728"/>
                <a:gd name="connsiteY22" fmla="*/ 140850 h 707221"/>
                <a:gd name="connsiteX23" fmla="*/ 2827 w 20728"/>
                <a:gd name="connsiteY23" fmla="*/ 137225 h 707221"/>
                <a:gd name="connsiteX24" fmla="*/ 3842 w 20728"/>
                <a:gd name="connsiteY24" fmla="*/ 122727 h 707221"/>
                <a:gd name="connsiteX25" fmla="*/ 4784 w 20728"/>
                <a:gd name="connsiteY25" fmla="*/ 120480 h 707221"/>
                <a:gd name="connsiteX26" fmla="*/ 4059 w 20728"/>
                <a:gd name="connsiteY26" fmla="*/ 102285 h 707221"/>
                <a:gd name="connsiteX27" fmla="*/ 3697 w 20728"/>
                <a:gd name="connsiteY27" fmla="*/ 71549 h 707221"/>
                <a:gd name="connsiteX28" fmla="*/ 3697 w 20728"/>
                <a:gd name="connsiteY28" fmla="*/ 0 h 707221"/>
                <a:gd name="connsiteX29" fmla="*/ 17108 w 20728"/>
                <a:gd name="connsiteY29" fmla="*/ 0 h 707221"/>
                <a:gd name="connsiteX30" fmla="*/ 17108 w 20728"/>
                <a:gd name="connsiteY30" fmla="*/ 20370 h 707221"/>
                <a:gd name="connsiteX31" fmla="*/ 17833 w 20728"/>
                <a:gd name="connsiteY31" fmla="*/ 31316 h 707221"/>
                <a:gd name="connsiteX32" fmla="*/ 17833 w 20728"/>
                <a:gd name="connsiteY32" fmla="*/ 56978 h 707221"/>
                <a:gd name="connsiteX33" fmla="*/ 16310 w 20728"/>
                <a:gd name="connsiteY33" fmla="*/ 69156 h 707221"/>
                <a:gd name="connsiteX34" fmla="*/ 17180 w 20728"/>
                <a:gd name="connsiteY34" fmla="*/ 72491 h 707221"/>
                <a:gd name="connsiteX35" fmla="*/ 17180 w 20728"/>
                <a:gd name="connsiteY35" fmla="*/ 76478 h 707221"/>
                <a:gd name="connsiteX36" fmla="*/ 17180 w 20728"/>
                <a:gd name="connsiteY36" fmla="*/ 80682 h 707221"/>
                <a:gd name="connsiteX37" fmla="*/ 17688 w 20728"/>
                <a:gd name="connsiteY37" fmla="*/ 82350 h 707221"/>
                <a:gd name="connsiteX38" fmla="*/ 17688 w 20728"/>
                <a:gd name="connsiteY38" fmla="*/ 95543 h 707221"/>
                <a:gd name="connsiteX39" fmla="*/ 16890 w 20728"/>
                <a:gd name="connsiteY39" fmla="*/ 108519 h 707221"/>
                <a:gd name="connsiteX40" fmla="*/ 16890 w 20728"/>
                <a:gd name="connsiteY40" fmla="*/ 127077 h 707221"/>
                <a:gd name="connsiteX41" fmla="*/ 18268 w 20728"/>
                <a:gd name="connsiteY41" fmla="*/ 141067 h 707221"/>
                <a:gd name="connsiteX42" fmla="*/ 17905 w 20728"/>
                <a:gd name="connsiteY42" fmla="*/ 152086 h 707221"/>
                <a:gd name="connsiteX43" fmla="*/ 17905 w 20728"/>
                <a:gd name="connsiteY43" fmla="*/ 163105 h 707221"/>
                <a:gd name="connsiteX44" fmla="*/ 17905 w 20728"/>
                <a:gd name="connsiteY44" fmla="*/ 174848 h 707221"/>
                <a:gd name="connsiteX45" fmla="*/ 16818 w 20728"/>
                <a:gd name="connsiteY45" fmla="*/ 182097 h 707221"/>
                <a:gd name="connsiteX46" fmla="*/ 16690 w 20728"/>
                <a:gd name="connsiteY46" fmla="*/ 184144 h 707221"/>
                <a:gd name="connsiteX47" fmla="*/ 16818 w 20728"/>
                <a:gd name="connsiteY47" fmla="*/ 184272 h 707221"/>
                <a:gd name="connsiteX48" fmla="*/ 17688 w 20728"/>
                <a:gd name="connsiteY48" fmla="*/ 187099 h 707221"/>
                <a:gd name="connsiteX49" fmla="*/ 17688 w 20728"/>
                <a:gd name="connsiteY49" fmla="*/ 198045 h 707221"/>
                <a:gd name="connsiteX50" fmla="*/ 17688 w 20728"/>
                <a:gd name="connsiteY50" fmla="*/ 210369 h 707221"/>
                <a:gd name="connsiteX51" fmla="*/ 16455 w 20728"/>
                <a:gd name="connsiteY51" fmla="*/ 216893 h 707221"/>
                <a:gd name="connsiteX52" fmla="*/ 16116 w 20728"/>
                <a:gd name="connsiteY52" fmla="*/ 219743 h 707221"/>
                <a:gd name="connsiteX53" fmla="*/ 16455 w 20728"/>
                <a:gd name="connsiteY53" fmla="*/ 220082 h 707221"/>
                <a:gd name="connsiteX54" fmla="*/ 17543 w 20728"/>
                <a:gd name="connsiteY54" fmla="*/ 222837 h 707221"/>
                <a:gd name="connsiteX55" fmla="*/ 17108 w 20728"/>
                <a:gd name="connsiteY55" fmla="*/ 235161 h 707221"/>
                <a:gd name="connsiteX56" fmla="*/ 15876 w 20728"/>
                <a:gd name="connsiteY56" fmla="*/ 246904 h 707221"/>
                <a:gd name="connsiteX57" fmla="*/ 15876 w 20728"/>
                <a:gd name="connsiteY57" fmla="*/ 249731 h 707221"/>
                <a:gd name="connsiteX58" fmla="*/ 16528 w 20728"/>
                <a:gd name="connsiteY58" fmla="*/ 265244 h 707221"/>
                <a:gd name="connsiteX59" fmla="*/ 16528 w 20728"/>
                <a:gd name="connsiteY59" fmla="*/ 266404 h 707221"/>
                <a:gd name="connsiteX60" fmla="*/ 17833 w 20728"/>
                <a:gd name="connsiteY60" fmla="*/ 277423 h 707221"/>
                <a:gd name="connsiteX61" fmla="*/ 16990 w 20728"/>
                <a:gd name="connsiteY61" fmla="*/ 280487 h 707221"/>
                <a:gd name="connsiteX62" fmla="*/ 16890 w 20728"/>
                <a:gd name="connsiteY62" fmla="*/ 280540 h 707221"/>
                <a:gd name="connsiteX63" fmla="*/ 15803 w 20728"/>
                <a:gd name="connsiteY63" fmla="*/ 281917 h 707221"/>
                <a:gd name="connsiteX64" fmla="*/ 17833 w 20728"/>
                <a:gd name="connsiteY64" fmla="*/ 291921 h 707221"/>
                <a:gd name="connsiteX65" fmla="*/ 17833 w 20728"/>
                <a:gd name="connsiteY65" fmla="*/ 295328 h 707221"/>
                <a:gd name="connsiteX66" fmla="*/ 17398 w 20728"/>
                <a:gd name="connsiteY66" fmla="*/ 306709 h 707221"/>
                <a:gd name="connsiteX67" fmla="*/ 17398 w 20728"/>
                <a:gd name="connsiteY67" fmla="*/ 328456 h 707221"/>
                <a:gd name="connsiteX68" fmla="*/ 16093 w 20728"/>
                <a:gd name="connsiteY68" fmla="*/ 332443 h 707221"/>
                <a:gd name="connsiteX69" fmla="*/ 16044 w 20728"/>
                <a:gd name="connsiteY69" fmla="*/ 336236 h 707221"/>
                <a:gd name="connsiteX70" fmla="*/ 16093 w 20728"/>
                <a:gd name="connsiteY70" fmla="*/ 336285 h 707221"/>
                <a:gd name="connsiteX71" fmla="*/ 18413 w 20728"/>
                <a:gd name="connsiteY71" fmla="*/ 350059 h 707221"/>
                <a:gd name="connsiteX72" fmla="*/ 18775 w 20728"/>
                <a:gd name="connsiteY72" fmla="*/ 358975 h 707221"/>
                <a:gd name="connsiteX73" fmla="*/ 17470 w 20728"/>
                <a:gd name="connsiteY73" fmla="*/ 366224 h 707221"/>
                <a:gd name="connsiteX74" fmla="*/ 17470 w 20728"/>
                <a:gd name="connsiteY74" fmla="*/ 373473 h 707221"/>
                <a:gd name="connsiteX75" fmla="*/ 15803 w 20728"/>
                <a:gd name="connsiteY75" fmla="*/ 381955 h 707221"/>
                <a:gd name="connsiteX76" fmla="*/ 15803 w 20728"/>
                <a:gd name="connsiteY76" fmla="*/ 383622 h 707221"/>
                <a:gd name="connsiteX77" fmla="*/ 16745 w 20728"/>
                <a:gd name="connsiteY77" fmla="*/ 391958 h 707221"/>
                <a:gd name="connsiteX78" fmla="*/ 18558 w 20728"/>
                <a:gd name="connsiteY78" fmla="*/ 419867 h 707221"/>
                <a:gd name="connsiteX79" fmla="*/ 17180 w 20728"/>
                <a:gd name="connsiteY79" fmla="*/ 430161 h 707221"/>
                <a:gd name="connsiteX80" fmla="*/ 18775 w 20728"/>
                <a:gd name="connsiteY80" fmla="*/ 439295 h 707221"/>
                <a:gd name="connsiteX81" fmla="*/ 18775 w 20728"/>
                <a:gd name="connsiteY81" fmla="*/ 467711 h 707221"/>
                <a:gd name="connsiteX82" fmla="*/ 18123 w 20728"/>
                <a:gd name="connsiteY82" fmla="*/ 476773 h 707221"/>
                <a:gd name="connsiteX83" fmla="*/ 18703 w 20728"/>
                <a:gd name="connsiteY83" fmla="*/ 486559 h 707221"/>
                <a:gd name="connsiteX84" fmla="*/ 17833 w 20728"/>
                <a:gd name="connsiteY84" fmla="*/ 494533 h 707221"/>
                <a:gd name="connsiteX85" fmla="*/ 17833 w 20728"/>
                <a:gd name="connsiteY85" fmla="*/ 502797 h 707221"/>
                <a:gd name="connsiteX86" fmla="*/ 17833 w 20728"/>
                <a:gd name="connsiteY86" fmla="*/ 504609 h 707221"/>
                <a:gd name="connsiteX87" fmla="*/ 18920 w 20728"/>
                <a:gd name="connsiteY87" fmla="*/ 522152 h 707221"/>
                <a:gd name="connsiteX88" fmla="*/ 18050 w 20728"/>
                <a:gd name="connsiteY88" fmla="*/ 533026 h 707221"/>
                <a:gd name="connsiteX89" fmla="*/ 19718 w 20728"/>
                <a:gd name="connsiteY89" fmla="*/ 545349 h 707221"/>
                <a:gd name="connsiteX90" fmla="*/ 19718 w 20728"/>
                <a:gd name="connsiteY90" fmla="*/ 549554 h 707221"/>
                <a:gd name="connsiteX91" fmla="*/ 18993 w 20728"/>
                <a:gd name="connsiteY91" fmla="*/ 557528 h 707221"/>
                <a:gd name="connsiteX92" fmla="*/ 18993 w 20728"/>
                <a:gd name="connsiteY92" fmla="*/ 585074 h 707221"/>
                <a:gd name="connsiteX93" fmla="*/ 19790 w 20728"/>
                <a:gd name="connsiteY93" fmla="*/ 598123 h 707221"/>
                <a:gd name="connsiteX94" fmla="*/ 19790 w 20728"/>
                <a:gd name="connsiteY94" fmla="*/ 603632 h 707221"/>
                <a:gd name="connsiteX95" fmla="*/ 18268 w 20728"/>
                <a:gd name="connsiteY95" fmla="*/ 625379 h 707221"/>
                <a:gd name="connsiteX96" fmla="*/ 19138 w 20728"/>
                <a:gd name="connsiteY96" fmla="*/ 628641 h 707221"/>
                <a:gd name="connsiteX97" fmla="*/ 19500 w 20728"/>
                <a:gd name="connsiteY97" fmla="*/ 632048 h 707221"/>
                <a:gd name="connsiteX98" fmla="*/ 19283 w 20728"/>
                <a:gd name="connsiteY98" fmla="*/ 642415 h 707221"/>
                <a:gd name="connsiteX99" fmla="*/ 20152 w 20728"/>
                <a:gd name="connsiteY99" fmla="*/ 660102 h 707221"/>
                <a:gd name="connsiteX100" fmla="*/ 19645 w 20728"/>
                <a:gd name="connsiteY100" fmla="*/ 678805 h 707221"/>
                <a:gd name="connsiteX101" fmla="*/ 20442 w 20728"/>
                <a:gd name="connsiteY101" fmla="*/ 683589 h 707221"/>
                <a:gd name="connsiteX102" fmla="*/ 20442 w 20728"/>
                <a:gd name="connsiteY102" fmla="*/ 687866 h 707221"/>
                <a:gd name="connsiteX103" fmla="*/ 20442 w 20728"/>
                <a:gd name="connsiteY103" fmla="*/ 705192 h 707221"/>
                <a:gd name="connsiteX104" fmla="*/ 20442 w 20728"/>
                <a:gd name="connsiteY104" fmla="*/ 707076 h 707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20728" h="707221">
                  <a:moveTo>
                    <a:pt x="0" y="707221"/>
                  </a:moveTo>
                  <a:cubicBezTo>
                    <a:pt x="1197" y="704590"/>
                    <a:pt x="1625" y="701676"/>
                    <a:pt x="1232" y="698812"/>
                  </a:cubicBezTo>
                  <a:lnTo>
                    <a:pt x="1232" y="578043"/>
                  </a:lnTo>
                  <a:cubicBezTo>
                    <a:pt x="1232" y="568256"/>
                    <a:pt x="1232" y="558398"/>
                    <a:pt x="1232" y="548684"/>
                  </a:cubicBezTo>
                  <a:cubicBezTo>
                    <a:pt x="1812" y="533533"/>
                    <a:pt x="652" y="518455"/>
                    <a:pt x="1232" y="503449"/>
                  </a:cubicBezTo>
                  <a:cubicBezTo>
                    <a:pt x="820" y="496206"/>
                    <a:pt x="820" y="488945"/>
                    <a:pt x="1232" y="481702"/>
                  </a:cubicBezTo>
                  <a:cubicBezTo>
                    <a:pt x="2465" y="474453"/>
                    <a:pt x="-652" y="466697"/>
                    <a:pt x="2030" y="459302"/>
                  </a:cubicBezTo>
                  <a:cubicBezTo>
                    <a:pt x="-290" y="450676"/>
                    <a:pt x="2827" y="441977"/>
                    <a:pt x="2030" y="433206"/>
                  </a:cubicBezTo>
                  <a:cubicBezTo>
                    <a:pt x="1232" y="424434"/>
                    <a:pt x="2030" y="416460"/>
                    <a:pt x="2030" y="408124"/>
                  </a:cubicBezTo>
                  <a:cubicBezTo>
                    <a:pt x="2030" y="399787"/>
                    <a:pt x="2030" y="391233"/>
                    <a:pt x="2030" y="382825"/>
                  </a:cubicBezTo>
                  <a:cubicBezTo>
                    <a:pt x="1530" y="380356"/>
                    <a:pt x="1914" y="377789"/>
                    <a:pt x="3117" y="375575"/>
                  </a:cubicBezTo>
                  <a:cubicBezTo>
                    <a:pt x="3480" y="375068"/>
                    <a:pt x="3842" y="374271"/>
                    <a:pt x="3625" y="373908"/>
                  </a:cubicBezTo>
                  <a:cubicBezTo>
                    <a:pt x="1472" y="367568"/>
                    <a:pt x="924" y="360794"/>
                    <a:pt x="2030" y="354191"/>
                  </a:cubicBezTo>
                  <a:cubicBezTo>
                    <a:pt x="1862" y="347632"/>
                    <a:pt x="2129" y="341069"/>
                    <a:pt x="2827" y="334546"/>
                  </a:cubicBezTo>
                  <a:cubicBezTo>
                    <a:pt x="2821" y="329266"/>
                    <a:pt x="2530" y="323991"/>
                    <a:pt x="1957" y="318743"/>
                  </a:cubicBezTo>
                  <a:cubicBezTo>
                    <a:pt x="1957" y="295980"/>
                    <a:pt x="1957" y="273218"/>
                    <a:pt x="1957" y="250529"/>
                  </a:cubicBezTo>
                  <a:cubicBezTo>
                    <a:pt x="1884" y="250121"/>
                    <a:pt x="1884" y="249704"/>
                    <a:pt x="1957" y="249296"/>
                  </a:cubicBezTo>
                  <a:cubicBezTo>
                    <a:pt x="4349" y="243352"/>
                    <a:pt x="1957" y="237263"/>
                    <a:pt x="2682" y="231246"/>
                  </a:cubicBezTo>
                  <a:cubicBezTo>
                    <a:pt x="3697" y="223345"/>
                    <a:pt x="1885" y="215371"/>
                    <a:pt x="2682" y="207324"/>
                  </a:cubicBezTo>
                  <a:cubicBezTo>
                    <a:pt x="2258" y="203304"/>
                    <a:pt x="2089" y="199260"/>
                    <a:pt x="2175" y="195218"/>
                  </a:cubicBezTo>
                  <a:cubicBezTo>
                    <a:pt x="3242" y="189997"/>
                    <a:pt x="3486" y="184640"/>
                    <a:pt x="2900" y="179343"/>
                  </a:cubicBezTo>
                  <a:cubicBezTo>
                    <a:pt x="2030" y="170716"/>
                    <a:pt x="3842" y="162090"/>
                    <a:pt x="2175" y="153463"/>
                  </a:cubicBezTo>
                  <a:cubicBezTo>
                    <a:pt x="1891" y="149248"/>
                    <a:pt x="2109" y="145014"/>
                    <a:pt x="2827" y="140850"/>
                  </a:cubicBezTo>
                  <a:cubicBezTo>
                    <a:pt x="2971" y="139646"/>
                    <a:pt x="2971" y="138429"/>
                    <a:pt x="2827" y="137225"/>
                  </a:cubicBezTo>
                  <a:cubicBezTo>
                    <a:pt x="2326" y="132370"/>
                    <a:pt x="2669" y="127465"/>
                    <a:pt x="3842" y="122727"/>
                  </a:cubicBezTo>
                  <a:cubicBezTo>
                    <a:pt x="4253" y="122023"/>
                    <a:pt x="4570" y="121267"/>
                    <a:pt x="4784" y="120480"/>
                  </a:cubicBezTo>
                  <a:cubicBezTo>
                    <a:pt x="3820" y="114465"/>
                    <a:pt x="3576" y="108357"/>
                    <a:pt x="4059" y="102285"/>
                  </a:cubicBezTo>
                  <a:cubicBezTo>
                    <a:pt x="3407" y="91991"/>
                    <a:pt x="3697" y="81770"/>
                    <a:pt x="3697" y="71549"/>
                  </a:cubicBezTo>
                  <a:cubicBezTo>
                    <a:pt x="3697" y="47699"/>
                    <a:pt x="3697" y="23850"/>
                    <a:pt x="3697" y="0"/>
                  </a:cubicBezTo>
                  <a:lnTo>
                    <a:pt x="17108" y="0"/>
                  </a:lnTo>
                  <a:cubicBezTo>
                    <a:pt x="17108" y="6814"/>
                    <a:pt x="17108" y="13556"/>
                    <a:pt x="17108" y="20370"/>
                  </a:cubicBezTo>
                  <a:cubicBezTo>
                    <a:pt x="17108" y="24067"/>
                    <a:pt x="17978" y="27619"/>
                    <a:pt x="17833" y="31316"/>
                  </a:cubicBezTo>
                  <a:cubicBezTo>
                    <a:pt x="17833" y="39942"/>
                    <a:pt x="18993" y="48496"/>
                    <a:pt x="17833" y="56978"/>
                  </a:cubicBezTo>
                  <a:cubicBezTo>
                    <a:pt x="17728" y="61078"/>
                    <a:pt x="17218" y="65157"/>
                    <a:pt x="16310" y="69156"/>
                  </a:cubicBezTo>
                  <a:cubicBezTo>
                    <a:pt x="15959" y="70343"/>
                    <a:pt x="16294" y="71627"/>
                    <a:pt x="17180" y="72491"/>
                  </a:cubicBezTo>
                  <a:cubicBezTo>
                    <a:pt x="18087" y="73665"/>
                    <a:pt x="18087" y="75304"/>
                    <a:pt x="17180" y="76478"/>
                  </a:cubicBezTo>
                  <a:cubicBezTo>
                    <a:pt x="16165" y="77928"/>
                    <a:pt x="15296" y="79233"/>
                    <a:pt x="17180" y="80682"/>
                  </a:cubicBezTo>
                  <a:cubicBezTo>
                    <a:pt x="17543" y="80682"/>
                    <a:pt x="17905" y="82060"/>
                    <a:pt x="17688" y="82350"/>
                  </a:cubicBezTo>
                  <a:cubicBezTo>
                    <a:pt x="13846" y="86772"/>
                    <a:pt x="19573" y="91194"/>
                    <a:pt x="17688" y="95543"/>
                  </a:cubicBezTo>
                  <a:cubicBezTo>
                    <a:pt x="15891" y="99637"/>
                    <a:pt x="15609" y="104236"/>
                    <a:pt x="16890" y="108519"/>
                  </a:cubicBezTo>
                  <a:cubicBezTo>
                    <a:pt x="19138" y="115116"/>
                    <a:pt x="13918" y="120842"/>
                    <a:pt x="16890" y="127077"/>
                  </a:cubicBezTo>
                  <a:cubicBezTo>
                    <a:pt x="18076" y="131640"/>
                    <a:pt x="18540" y="136361"/>
                    <a:pt x="18268" y="141067"/>
                  </a:cubicBezTo>
                  <a:cubicBezTo>
                    <a:pt x="18703" y="144764"/>
                    <a:pt x="16455" y="148316"/>
                    <a:pt x="17905" y="152086"/>
                  </a:cubicBezTo>
                  <a:cubicBezTo>
                    <a:pt x="18490" y="155736"/>
                    <a:pt x="18490" y="159455"/>
                    <a:pt x="17905" y="163105"/>
                  </a:cubicBezTo>
                  <a:cubicBezTo>
                    <a:pt x="17905" y="167019"/>
                    <a:pt x="17905" y="170934"/>
                    <a:pt x="17905" y="174848"/>
                  </a:cubicBezTo>
                  <a:cubicBezTo>
                    <a:pt x="17905" y="177240"/>
                    <a:pt x="18558" y="179777"/>
                    <a:pt x="16818" y="182097"/>
                  </a:cubicBezTo>
                  <a:cubicBezTo>
                    <a:pt x="16218" y="182627"/>
                    <a:pt x="16160" y="183543"/>
                    <a:pt x="16690" y="184144"/>
                  </a:cubicBezTo>
                  <a:cubicBezTo>
                    <a:pt x="16729" y="184189"/>
                    <a:pt x="16772" y="184232"/>
                    <a:pt x="16818" y="184272"/>
                  </a:cubicBezTo>
                  <a:cubicBezTo>
                    <a:pt x="17615" y="185069"/>
                    <a:pt x="18123" y="186374"/>
                    <a:pt x="17688" y="187099"/>
                  </a:cubicBezTo>
                  <a:cubicBezTo>
                    <a:pt x="15078" y="190796"/>
                    <a:pt x="17325" y="194348"/>
                    <a:pt x="17688" y="198045"/>
                  </a:cubicBezTo>
                  <a:cubicBezTo>
                    <a:pt x="17905" y="202150"/>
                    <a:pt x="17905" y="206263"/>
                    <a:pt x="17688" y="210369"/>
                  </a:cubicBezTo>
                  <a:cubicBezTo>
                    <a:pt x="17688" y="212616"/>
                    <a:pt x="18195" y="214936"/>
                    <a:pt x="16455" y="216893"/>
                  </a:cubicBezTo>
                  <a:cubicBezTo>
                    <a:pt x="15575" y="217587"/>
                    <a:pt x="15422" y="218862"/>
                    <a:pt x="16116" y="219743"/>
                  </a:cubicBezTo>
                  <a:cubicBezTo>
                    <a:pt x="16215" y="219869"/>
                    <a:pt x="16329" y="219983"/>
                    <a:pt x="16455" y="220082"/>
                  </a:cubicBezTo>
                  <a:cubicBezTo>
                    <a:pt x="17325" y="220807"/>
                    <a:pt x="17325" y="221822"/>
                    <a:pt x="17543" y="222837"/>
                  </a:cubicBezTo>
                  <a:cubicBezTo>
                    <a:pt x="18485" y="226969"/>
                    <a:pt x="15223" y="230666"/>
                    <a:pt x="17108" y="235161"/>
                  </a:cubicBezTo>
                  <a:cubicBezTo>
                    <a:pt x="18215" y="239089"/>
                    <a:pt x="17774" y="243291"/>
                    <a:pt x="15876" y="246904"/>
                  </a:cubicBezTo>
                  <a:cubicBezTo>
                    <a:pt x="15516" y="247812"/>
                    <a:pt x="15516" y="248823"/>
                    <a:pt x="15876" y="249731"/>
                  </a:cubicBezTo>
                  <a:cubicBezTo>
                    <a:pt x="17325" y="254806"/>
                    <a:pt x="20587" y="259880"/>
                    <a:pt x="16528" y="265244"/>
                  </a:cubicBezTo>
                  <a:cubicBezTo>
                    <a:pt x="16528" y="265244"/>
                    <a:pt x="16528" y="266259"/>
                    <a:pt x="16528" y="266404"/>
                  </a:cubicBezTo>
                  <a:cubicBezTo>
                    <a:pt x="20007" y="269739"/>
                    <a:pt x="16528" y="273653"/>
                    <a:pt x="17833" y="277423"/>
                  </a:cubicBezTo>
                  <a:cubicBezTo>
                    <a:pt x="18446" y="278502"/>
                    <a:pt x="18068" y="279874"/>
                    <a:pt x="16990" y="280487"/>
                  </a:cubicBezTo>
                  <a:cubicBezTo>
                    <a:pt x="16957" y="280505"/>
                    <a:pt x="16924" y="280523"/>
                    <a:pt x="16890" y="280540"/>
                  </a:cubicBezTo>
                  <a:cubicBezTo>
                    <a:pt x="16463" y="280944"/>
                    <a:pt x="16097" y="281408"/>
                    <a:pt x="15803" y="281917"/>
                  </a:cubicBezTo>
                  <a:cubicBezTo>
                    <a:pt x="19138" y="284672"/>
                    <a:pt x="14716" y="289166"/>
                    <a:pt x="17833" y="291921"/>
                  </a:cubicBezTo>
                  <a:cubicBezTo>
                    <a:pt x="18848" y="292936"/>
                    <a:pt x="18413" y="294241"/>
                    <a:pt x="17833" y="295328"/>
                  </a:cubicBezTo>
                  <a:cubicBezTo>
                    <a:pt x="16020" y="299170"/>
                    <a:pt x="17833" y="303157"/>
                    <a:pt x="17398" y="306709"/>
                  </a:cubicBezTo>
                  <a:cubicBezTo>
                    <a:pt x="16238" y="313958"/>
                    <a:pt x="19573" y="321207"/>
                    <a:pt x="17398" y="328456"/>
                  </a:cubicBezTo>
                  <a:cubicBezTo>
                    <a:pt x="17035" y="329834"/>
                    <a:pt x="17398" y="331356"/>
                    <a:pt x="16093" y="332443"/>
                  </a:cubicBezTo>
                  <a:cubicBezTo>
                    <a:pt x="15032" y="333477"/>
                    <a:pt x="15010" y="335176"/>
                    <a:pt x="16044" y="336236"/>
                  </a:cubicBezTo>
                  <a:cubicBezTo>
                    <a:pt x="16060" y="336253"/>
                    <a:pt x="16076" y="336269"/>
                    <a:pt x="16093" y="336285"/>
                  </a:cubicBezTo>
                  <a:cubicBezTo>
                    <a:pt x="17977" y="340619"/>
                    <a:pt x="18773" y="345347"/>
                    <a:pt x="18413" y="350059"/>
                  </a:cubicBezTo>
                  <a:cubicBezTo>
                    <a:pt x="18413" y="352886"/>
                    <a:pt x="18413" y="356003"/>
                    <a:pt x="18775" y="358975"/>
                  </a:cubicBezTo>
                  <a:cubicBezTo>
                    <a:pt x="19425" y="361466"/>
                    <a:pt x="18948" y="364116"/>
                    <a:pt x="17470" y="366224"/>
                  </a:cubicBezTo>
                  <a:cubicBezTo>
                    <a:pt x="15876" y="368254"/>
                    <a:pt x="17470" y="370791"/>
                    <a:pt x="17470" y="373473"/>
                  </a:cubicBezTo>
                  <a:cubicBezTo>
                    <a:pt x="17470" y="376155"/>
                    <a:pt x="19283" y="379562"/>
                    <a:pt x="15803" y="381955"/>
                  </a:cubicBezTo>
                  <a:cubicBezTo>
                    <a:pt x="15803" y="381955"/>
                    <a:pt x="15803" y="383115"/>
                    <a:pt x="15803" y="383622"/>
                  </a:cubicBezTo>
                  <a:cubicBezTo>
                    <a:pt x="16673" y="386377"/>
                    <a:pt x="19718" y="388841"/>
                    <a:pt x="16745" y="391958"/>
                  </a:cubicBezTo>
                  <a:cubicBezTo>
                    <a:pt x="20587" y="401092"/>
                    <a:pt x="17833" y="410589"/>
                    <a:pt x="18558" y="419867"/>
                  </a:cubicBezTo>
                  <a:cubicBezTo>
                    <a:pt x="18893" y="423359"/>
                    <a:pt x="18421" y="426881"/>
                    <a:pt x="17180" y="430161"/>
                  </a:cubicBezTo>
                  <a:cubicBezTo>
                    <a:pt x="16093" y="433133"/>
                    <a:pt x="18920" y="435888"/>
                    <a:pt x="18775" y="439295"/>
                  </a:cubicBezTo>
                  <a:cubicBezTo>
                    <a:pt x="18340" y="448719"/>
                    <a:pt x="18775" y="458215"/>
                    <a:pt x="18775" y="467711"/>
                  </a:cubicBezTo>
                  <a:cubicBezTo>
                    <a:pt x="18775" y="470829"/>
                    <a:pt x="17035" y="473728"/>
                    <a:pt x="18123" y="476773"/>
                  </a:cubicBezTo>
                  <a:cubicBezTo>
                    <a:pt x="18677" y="480004"/>
                    <a:pt x="18871" y="483285"/>
                    <a:pt x="18703" y="486559"/>
                  </a:cubicBezTo>
                  <a:cubicBezTo>
                    <a:pt x="19065" y="489314"/>
                    <a:pt x="17035" y="492503"/>
                    <a:pt x="17833" y="494533"/>
                  </a:cubicBezTo>
                  <a:cubicBezTo>
                    <a:pt x="18708" y="497218"/>
                    <a:pt x="18708" y="500112"/>
                    <a:pt x="17833" y="502797"/>
                  </a:cubicBezTo>
                  <a:cubicBezTo>
                    <a:pt x="17688" y="503392"/>
                    <a:pt x="17688" y="504014"/>
                    <a:pt x="17833" y="504609"/>
                  </a:cubicBezTo>
                  <a:cubicBezTo>
                    <a:pt x="20080" y="510336"/>
                    <a:pt x="17833" y="516353"/>
                    <a:pt x="18920" y="522152"/>
                  </a:cubicBezTo>
                  <a:cubicBezTo>
                    <a:pt x="19718" y="525777"/>
                    <a:pt x="17905" y="529401"/>
                    <a:pt x="18050" y="533026"/>
                  </a:cubicBezTo>
                  <a:cubicBezTo>
                    <a:pt x="18195" y="536650"/>
                    <a:pt x="16818" y="541435"/>
                    <a:pt x="19718" y="545349"/>
                  </a:cubicBezTo>
                  <a:cubicBezTo>
                    <a:pt x="20587" y="546437"/>
                    <a:pt x="20152" y="548176"/>
                    <a:pt x="19718" y="549554"/>
                  </a:cubicBezTo>
                  <a:cubicBezTo>
                    <a:pt x="18935" y="552134"/>
                    <a:pt x="18688" y="554848"/>
                    <a:pt x="18993" y="557528"/>
                  </a:cubicBezTo>
                  <a:cubicBezTo>
                    <a:pt x="19355" y="566734"/>
                    <a:pt x="18558" y="575940"/>
                    <a:pt x="18993" y="585074"/>
                  </a:cubicBezTo>
                  <a:cubicBezTo>
                    <a:pt x="18568" y="589438"/>
                    <a:pt x="18837" y="593843"/>
                    <a:pt x="19790" y="598123"/>
                  </a:cubicBezTo>
                  <a:cubicBezTo>
                    <a:pt x="20298" y="599920"/>
                    <a:pt x="20298" y="601834"/>
                    <a:pt x="19790" y="603632"/>
                  </a:cubicBezTo>
                  <a:cubicBezTo>
                    <a:pt x="18268" y="610881"/>
                    <a:pt x="19428" y="618130"/>
                    <a:pt x="18268" y="625379"/>
                  </a:cubicBezTo>
                  <a:cubicBezTo>
                    <a:pt x="17911" y="626546"/>
                    <a:pt x="18249" y="627808"/>
                    <a:pt x="19138" y="628641"/>
                  </a:cubicBezTo>
                  <a:cubicBezTo>
                    <a:pt x="20063" y="629540"/>
                    <a:pt x="20215" y="630975"/>
                    <a:pt x="19500" y="632048"/>
                  </a:cubicBezTo>
                  <a:cubicBezTo>
                    <a:pt x="18241" y="635376"/>
                    <a:pt x="18164" y="639036"/>
                    <a:pt x="19283" y="642415"/>
                  </a:cubicBezTo>
                  <a:cubicBezTo>
                    <a:pt x="20109" y="648272"/>
                    <a:pt x="20400" y="654194"/>
                    <a:pt x="20152" y="660102"/>
                  </a:cubicBezTo>
                  <a:cubicBezTo>
                    <a:pt x="19645" y="666337"/>
                    <a:pt x="22037" y="672643"/>
                    <a:pt x="19645" y="678805"/>
                  </a:cubicBezTo>
                  <a:cubicBezTo>
                    <a:pt x="19065" y="680327"/>
                    <a:pt x="20080" y="681995"/>
                    <a:pt x="20442" y="683589"/>
                  </a:cubicBezTo>
                  <a:cubicBezTo>
                    <a:pt x="20805" y="684988"/>
                    <a:pt x="20805" y="686467"/>
                    <a:pt x="20442" y="687866"/>
                  </a:cubicBezTo>
                  <a:cubicBezTo>
                    <a:pt x="18595" y="693492"/>
                    <a:pt x="18595" y="699566"/>
                    <a:pt x="20442" y="705192"/>
                  </a:cubicBezTo>
                  <a:cubicBezTo>
                    <a:pt x="20517" y="705815"/>
                    <a:pt x="20517" y="706453"/>
                    <a:pt x="20442" y="70707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72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pic>
        <p:nvPicPr>
          <p:cNvPr id="6" name="Picture Placeholder 5" descr="A person typing on a keyboard&#10;&#10;Description automatically generated">
            <a:extLst>
              <a:ext uri="{FF2B5EF4-FFF2-40B4-BE49-F238E27FC236}">
                <a16:creationId xmlns:a16="http://schemas.microsoft.com/office/drawing/2014/main" id="{2143CC25-8A6D-FCD7-4990-15B8975D2C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5" r="22515"/>
          <a:stretch>
            <a:fillRect/>
          </a:stretch>
        </p:blipFill>
        <p:spPr>
          <a:solidFill>
            <a:schemeClr val="accent1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223400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bile Keyboard Numeric Keypad (PS2) (Black) | SK-101-M-PS2 by iKey from  WetKeys Washable and Waterproof Keyboards">
            <a:extLst>
              <a:ext uri="{FF2B5EF4-FFF2-40B4-BE49-F238E27FC236}">
                <a16:creationId xmlns:a16="http://schemas.microsoft.com/office/drawing/2014/main" id="{67107D60-ED4A-BED7-331D-1146691DC2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" t="25808" r="3129" b="21776"/>
          <a:stretch/>
        </p:blipFill>
        <p:spPr bwMode="auto">
          <a:xfrm>
            <a:off x="869213" y="1237122"/>
            <a:ext cx="10453575" cy="438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32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4">
            <a:extLst>
              <a:ext uri="{FF2B5EF4-FFF2-40B4-BE49-F238E27FC236}">
                <a16:creationId xmlns:a16="http://schemas.microsoft.com/office/drawing/2014/main" id="{EF1B4091-D9E4-0003-3CF9-964F090ED762}"/>
              </a:ext>
            </a:extLst>
          </p:cNvPr>
          <p:cNvSpPr/>
          <p:nvPr/>
        </p:nvSpPr>
        <p:spPr>
          <a:xfrm>
            <a:off x="5011973" y="1382096"/>
            <a:ext cx="3758217" cy="4577706"/>
          </a:xfrm>
          <a:prstGeom prst="roundRect">
            <a:avLst>
              <a:gd name="adj" fmla="val 14525"/>
            </a:avLst>
          </a:prstGeom>
          <a:solidFill>
            <a:srgbClr val="2B57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5A8FFF98-795F-1782-00ED-4C19353618C4}"/>
              </a:ext>
            </a:extLst>
          </p:cNvPr>
          <p:cNvSpPr txBox="1">
            <a:spLocks/>
          </p:cNvSpPr>
          <p:nvPr/>
        </p:nvSpPr>
        <p:spPr>
          <a:xfrm>
            <a:off x="936940" y="1537374"/>
            <a:ext cx="3925823" cy="14446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5400" b="1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Keyboard</a:t>
            </a:r>
            <a:r>
              <a:rPr lang="en-US" sz="5400" b="1" dirty="0">
                <a:latin typeface="Poppins" panose="00000500000000000000" pitchFamily="2" charset="0"/>
                <a:cs typeface="Poppins" panose="00000500000000000000" pitchFamily="2" charset="0"/>
              </a:rPr>
              <a:t> Basics</a:t>
            </a:r>
            <a:endParaRPr lang="en-US" sz="5400" b="1" i="1" dirty="0">
              <a:solidFill>
                <a:schemeClr val="accent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E3B2F7-0C96-2E60-326D-754339ED9FE9}"/>
              </a:ext>
            </a:extLst>
          </p:cNvPr>
          <p:cNvSpPr txBox="1"/>
          <p:nvPr/>
        </p:nvSpPr>
        <p:spPr>
          <a:xfrm>
            <a:off x="975040" y="1086618"/>
            <a:ext cx="39258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Basics of Using a Computer</a:t>
            </a:r>
            <a:endParaRPr lang="en-US" sz="1600" dirty="0">
              <a:solidFill>
                <a:schemeClr val="accent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0079D3F-8BFA-C263-3B12-13C137F78656}"/>
              </a:ext>
            </a:extLst>
          </p:cNvPr>
          <p:cNvGrpSpPr/>
          <p:nvPr/>
        </p:nvGrpSpPr>
        <p:grpSpPr>
          <a:xfrm>
            <a:off x="5011973" y="702329"/>
            <a:ext cx="6684308" cy="1444647"/>
            <a:chOff x="1055688" y="3854019"/>
            <a:chExt cx="2799210" cy="1526826"/>
          </a:xfrm>
        </p:grpSpPr>
        <p:sp>
          <p:nvSpPr>
            <p:cNvPr id="8" name="Rectangle: Rounded Corners 8">
              <a:extLst>
                <a:ext uri="{FF2B5EF4-FFF2-40B4-BE49-F238E27FC236}">
                  <a16:creationId xmlns:a16="http://schemas.microsoft.com/office/drawing/2014/main" id="{3F857C00-1886-AF94-C8E2-CE47855B9252}"/>
                </a:ext>
              </a:extLst>
            </p:cNvPr>
            <p:cNvSpPr/>
            <p:nvPr/>
          </p:nvSpPr>
          <p:spPr>
            <a:xfrm>
              <a:off x="1117350" y="4008793"/>
              <a:ext cx="2737548" cy="1372052"/>
            </a:xfrm>
            <a:prstGeom prst="roundRect">
              <a:avLst>
                <a:gd name="adj" fmla="val 12012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9">
              <a:extLst>
                <a:ext uri="{FF2B5EF4-FFF2-40B4-BE49-F238E27FC236}">
                  <a16:creationId xmlns:a16="http://schemas.microsoft.com/office/drawing/2014/main" id="{8D1DC3F9-FCE5-A49A-C7BD-852DF6F1EC38}"/>
                </a:ext>
              </a:extLst>
            </p:cNvPr>
            <p:cNvSpPr/>
            <p:nvPr/>
          </p:nvSpPr>
          <p:spPr>
            <a:xfrm>
              <a:off x="1055688" y="3854019"/>
              <a:ext cx="2737548" cy="1372053"/>
            </a:xfrm>
            <a:prstGeom prst="roundRect">
              <a:avLst>
                <a:gd name="adj" fmla="val 1129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B750A7F-4E74-A74F-A43D-A816EC3EF171}"/>
              </a:ext>
            </a:extLst>
          </p:cNvPr>
          <p:cNvGrpSpPr/>
          <p:nvPr/>
        </p:nvGrpSpPr>
        <p:grpSpPr>
          <a:xfrm>
            <a:off x="5313419" y="2552695"/>
            <a:ext cx="6382858" cy="1358144"/>
            <a:chOff x="1055688" y="3854019"/>
            <a:chExt cx="2799210" cy="1526826"/>
          </a:xfrm>
        </p:grpSpPr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id="{7004E6AC-4D07-C9F4-D839-A4EE2CE35929}"/>
                </a:ext>
              </a:extLst>
            </p:cNvPr>
            <p:cNvSpPr/>
            <p:nvPr/>
          </p:nvSpPr>
          <p:spPr>
            <a:xfrm>
              <a:off x="1117350" y="4008793"/>
              <a:ext cx="2737548" cy="1372052"/>
            </a:xfrm>
            <a:prstGeom prst="roundRect">
              <a:avLst>
                <a:gd name="adj" fmla="val 12012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: Rounded Corners 9">
              <a:extLst>
                <a:ext uri="{FF2B5EF4-FFF2-40B4-BE49-F238E27FC236}">
                  <a16:creationId xmlns:a16="http://schemas.microsoft.com/office/drawing/2014/main" id="{7FB82485-1A8B-2F62-91D0-CCEBABE20E79}"/>
                </a:ext>
              </a:extLst>
            </p:cNvPr>
            <p:cNvSpPr/>
            <p:nvPr/>
          </p:nvSpPr>
          <p:spPr>
            <a:xfrm>
              <a:off x="1055688" y="3854019"/>
              <a:ext cx="2737548" cy="1372053"/>
            </a:xfrm>
            <a:prstGeom prst="roundRect">
              <a:avLst>
                <a:gd name="adj" fmla="val 1129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7CACA6E-9EEE-BADD-153B-0D04C5787E1B}"/>
              </a:ext>
            </a:extLst>
          </p:cNvPr>
          <p:cNvGrpSpPr/>
          <p:nvPr/>
        </p:nvGrpSpPr>
        <p:grpSpPr>
          <a:xfrm>
            <a:off x="5620858" y="4217574"/>
            <a:ext cx="6075419" cy="1428186"/>
            <a:chOff x="1055688" y="3854019"/>
            <a:chExt cx="2799210" cy="1526826"/>
          </a:xfrm>
        </p:grpSpPr>
        <p:sp>
          <p:nvSpPr>
            <p:cNvPr id="14" name="Rectangle: Rounded Corners 8">
              <a:extLst>
                <a:ext uri="{FF2B5EF4-FFF2-40B4-BE49-F238E27FC236}">
                  <a16:creationId xmlns:a16="http://schemas.microsoft.com/office/drawing/2014/main" id="{57119466-01A6-12DD-0422-B18B384DBA77}"/>
                </a:ext>
              </a:extLst>
            </p:cNvPr>
            <p:cNvSpPr/>
            <p:nvPr/>
          </p:nvSpPr>
          <p:spPr>
            <a:xfrm>
              <a:off x="1117350" y="4008793"/>
              <a:ext cx="2737548" cy="1372052"/>
            </a:xfrm>
            <a:prstGeom prst="roundRect">
              <a:avLst>
                <a:gd name="adj" fmla="val 12012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5" name="Rectangle: Rounded Corners 9">
              <a:extLst>
                <a:ext uri="{FF2B5EF4-FFF2-40B4-BE49-F238E27FC236}">
                  <a16:creationId xmlns:a16="http://schemas.microsoft.com/office/drawing/2014/main" id="{8794E14B-EB51-5FDA-0131-C69CB3B64AA7}"/>
                </a:ext>
              </a:extLst>
            </p:cNvPr>
            <p:cNvSpPr/>
            <p:nvPr/>
          </p:nvSpPr>
          <p:spPr>
            <a:xfrm>
              <a:off x="1055688" y="3854019"/>
              <a:ext cx="2737548" cy="1372053"/>
            </a:xfrm>
            <a:prstGeom prst="roundRect">
              <a:avLst>
                <a:gd name="adj" fmla="val 1129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5F80167-841F-C72F-8673-F599A841E551}"/>
              </a:ext>
            </a:extLst>
          </p:cNvPr>
          <p:cNvSpPr txBox="1"/>
          <p:nvPr/>
        </p:nvSpPr>
        <p:spPr>
          <a:xfrm>
            <a:off x="5985747" y="897356"/>
            <a:ext cx="4208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9C339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Typing</a:t>
            </a:r>
            <a:endParaRPr lang="en-US" sz="1600" b="1" dirty="0">
              <a:solidFill>
                <a:srgbClr val="9C339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F298D7-09CA-0B40-C1E1-F5E7C0AE5C8A}"/>
              </a:ext>
            </a:extLst>
          </p:cNvPr>
          <p:cNvSpPr txBox="1"/>
          <p:nvPr/>
        </p:nvSpPr>
        <p:spPr>
          <a:xfrm>
            <a:off x="6002538" y="1135625"/>
            <a:ext cx="5252522" cy="7046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latin typeface="Poppins" panose="00000500000000000000" pitchFamily="2" charset="0"/>
                <a:cs typeface="Poppins" panose="00000500000000000000" pitchFamily="2" charset="0"/>
              </a:rPr>
              <a:t>Use the keyboard to type letters (A-Z), numbers (0-9), and special characters.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AA593C-650B-E4C4-4FDF-35E571236C7C}"/>
              </a:ext>
            </a:extLst>
          </p:cNvPr>
          <p:cNvSpPr txBox="1"/>
          <p:nvPr/>
        </p:nvSpPr>
        <p:spPr>
          <a:xfrm>
            <a:off x="6508270" y="4434191"/>
            <a:ext cx="22590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9C339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Backspace key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ACE1E2-FF1D-6250-635B-AF165C96BF95}"/>
              </a:ext>
            </a:extLst>
          </p:cNvPr>
          <p:cNvSpPr txBox="1"/>
          <p:nvPr/>
        </p:nvSpPr>
        <p:spPr>
          <a:xfrm>
            <a:off x="6525061" y="4672460"/>
            <a:ext cx="4992124" cy="708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latin typeface="Poppins" panose="00000500000000000000" pitchFamily="2" charset="0"/>
                <a:cs typeface="Poppins" panose="00000500000000000000" pitchFamily="2" charset="0"/>
              </a:rPr>
              <a:t>Use Backspace to delete the character to the left of the cursor.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6B16270-3D38-7C25-F9FC-1EB1AB90EE77}"/>
              </a:ext>
            </a:extLst>
          </p:cNvPr>
          <p:cNvSpPr/>
          <p:nvPr/>
        </p:nvSpPr>
        <p:spPr>
          <a:xfrm>
            <a:off x="5201177" y="894691"/>
            <a:ext cx="622300" cy="62230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9C90A8-89EF-847C-7ACC-F11E2CBD4F75}"/>
              </a:ext>
            </a:extLst>
          </p:cNvPr>
          <p:cNvSpPr/>
          <p:nvPr/>
        </p:nvSpPr>
        <p:spPr>
          <a:xfrm>
            <a:off x="5732907" y="4389352"/>
            <a:ext cx="622300" cy="622300"/>
          </a:xfrm>
          <a:prstGeom prst="ellipse">
            <a:avLst/>
          </a:prstGeom>
          <a:solidFill>
            <a:schemeClr val="accent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CB43DFB-5184-6156-2535-937ADCE76ACF}"/>
              </a:ext>
            </a:extLst>
          </p:cNvPr>
          <p:cNvSpPr/>
          <p:nvPr/>
        </p:nvSpPr>
        <p:spPr>
          <a:xfrm>
            <a:off x="5508615" y="2722988"/>
            <a:ext cx="622300" cy="622300"/>
          </a:xfrm>
          <a:prstGeom prst="ellipse">
            <a:avLst/>
          </a:prstGeom>
          <a:solidFill>
            <a:schemeClr val="accent6">
              <a:lumMod val="9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57BE93-BD6B-637A-6E1E-45C8F0E797DA}"/>
              </a:ext>
            </a:extLst>
          </p:cNvPr>
          <p:cNvSpPr txBox="1"/>
          <p:nvPr/>
        </p:nvSpPr>
        <p:spPr>
          <a:xfrm>
            <a:off x="6282678" y="2731101"/>
            <a:ext cx="3735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9C339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Enter Key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E6C8DE-319F-94B9-D841-8897DA455194}"/>
              </a:ext>
            </a:extLst>
          </p:cNvPr>
          <p:cNvSpPr txBox="1"/>
          <p:nvPr/>
        </p:nvSpPr>
        <p:spPr>
          <a:xfrm>
            <a:off x="6299468" y="2969370"/>
            <a:ext cx="5249569" cy="708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Press Enter to start a new line of text or confirm an action.</a:t>
            </a:r>
          </a:p>
        </p:txBody>
      </p:sp>
      <p:sp>
        <p:nvSpPr>
          <p:cNvPr id="27" name="Freeform: Shape 63">
            <a:extLst>
              <a:ext uri="{FF2B5EF4-FFF2-40B4-BE49-F238E27FC236}">
                <a16:creationId xmlns:a16="http://schemas.microsoft.com/office/drawing/2014/main" id="{6AA2348E-3B54-54D3-B65E-607CE9510DF4}"/>
              </a:ext>
            </a:extLst>
          </p:cNvPr>
          <p:cNvSpPr/>
          <p:nvPr/>
        </p:nvSpPr>
        <p:spPr>
          <a:xfrm>
            <a:off x="9696450" y="6091020"/>
            <a:ext cx="3851328" cy="766980"/>
          </a:xfrm>
          <a:custGeom>
            <a:avLst/>
            <a:gdLst>
              <a:gd name="connsiteX0" fmla="*/ 1925664 w 3851328"/>
              <a:gd name="connsiteY0" fmla="*/ 0 h 745522"/>
              <a:gd name="connsiteX1" fmla="*/ 3752711 w 3851328"/>
              <a:gd name="connsiteY1" fmla="*/ 655893 h 745522"/>
              <a:gd name="connsiteX2" fmla="*/ 3851328 w 3851328"/>
              <a:gd name="connsiteY2" fmla="*/ 745522 h 745522"/>
              <a:gd name="connsiteX3" fmla="*/ 0 w 3851328"/>
              <a:gd name="connsiteY3" fmla="*/ 745522 h 745522"/>
              <a:gd name="connsiteX4" fmla="*/ 98618 w 3851328"/>
              <a:gd name="connsiteY4" fmla="*/ 655893 h 745522"/>
              <a:gd name="connsiteX5" fmla="*/ 1925664 w 3851328"/>
              <a:gd name="connsiteY5" fmla="*/ 0 h 74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51328" h="745522">
                <a:moveTo>
                  <a:pt x="1925664" y="0"/>
                </a:moveTo>
                <a:cubicBezTo>
                  <a:pt x="2619682" y="0"/>
                  <a:pt x="3256209" y="246143"/>
                  <a:pt x="3752711" y="655893"/>
                </a:cubicBezTo>
                <a:lnTo>
                  <a:pt x="3851328" y="745522"/>
                </a:lnTo>
                <a:lnTo>
                  <a:pt x="0" y="745522"/>
                </a:lnTo>
                <a:lnTo>
                  <a:pt x="98618" y="655893"/>
                </a:lnTo>
                <a:cubicBezTo>
                  <a:pt x="595120" y="246143"/>
                  <a:pt x="1231647" y="0"/>
                  <a:pt x="1925664" y="0"/>
                </a:cubicBezTo>
                <a:close/>
              </a:path>
            </a:pathLst>
          </a:custGeom>
          <a:solidFill>
            <a:schemeClr val="accent6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pic>
        <p:nvPicPr>
          <p:cNvPr id="25" name="Picture 24" descr="Hands on a keyboard&#10;&#10;Description automatically generated">
            <a:extLst>
              <a:ext uri="{FF2B5EF4-FFF2-40B4-BE49-F238E27FC236}">
                <a16:creationId xmlns:a16="http://schemas.microsoft.com/office/drawing/2014/main" id="{73C42B22-6BE2-020C-43CF-668B3F831E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3" t="12377" r="13468" b="12375"/>
          <a:stretch/>
        </p:blipFill>
        <p:spPr>
          <a:xfrm>
            <a:off x="975040" y="3105041"/>
            <a:ext cx="3127304" cy="3216099"/>
          </a:xfrm>
          <a:prstGeom prst="rect">
            <a:avLst/>
          </a:prstGeom>
        </p:spPr>
      </p:pic>
      <p:pic>
        <p:nvPicPr>
          <p:cNvPr id="61" name="Picture 6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419476B-25B7-AC4C-2825-E04BD02225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5" t="26713" r="26230" b="27945"/>
          <a:stretch/>
        </p:blipFill>
        <p:spPr>
          <a:xfrm>
            <a:off x="5600761" y="2810173"/>
            <a:ext cx="423199" cy="411288"/>
          </a:xfrm>
          <a:prstGeom prst="rect">
            <a:avLst/>
          </a:prstGeom>
        </p:spPr>
      </p:pic>
      <p:pic>
        <p:nvPicPr>
          <p:cNvPr id="77" name="Picture 7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F357AD9-33E3-4237-A4E8-8EA8585714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7" t="35343" r="28266" b="35343"/>
          <a:stretch/>
        </p:blipFill>
        <p:spPr>
          <a:xfrm>
            <a:off x="5793076" y="4538536"/>
            <a:ext cx="489602" cy="333180"/>
          </a:xfrm>
          <a:prstGeom prst="rect">
            <a:avLst/>
          </a:prstGeom>
        </p:spPr>
      </p:pic>
      <p:pic>
        <p:nvPicPr>
          <p:cNvPr id="79" name="Picture 7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5DB8983-F0E7-B8A4-0207-FC0436B944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0" t="20781" r="20930" b="21543"/>
          <a:stretch/>
        </p:blipFill>
        <p:spPr>
          <a:xfrm>
            <a:off x="5266238" y="965691"/>
            <a:ext cx="497073" cy="49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187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id="{9C1F49F0-8CF0-B775-3015-7B51DF580A5E}"/>
              </a:ext>
            </a:extLst>
          </p:cNvPr>
          <p:cNvSpPr/>
          <p:nvPr/>
        </p:nvSpPr>
        <p:spPr>
          <a:xfrm>
            <a:off x="693338" y="1106925"/>
            <a:ext cx="10560818" cy="4659275"/>
          </a:xfrm>
          <a:prstGeom prst="roundRect">
            <a:avLst>
              <a:gd name="adj" fmla="val 612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9731E4B-81B1-08C7-439A-626CF4D0E209}"/>
              </a:ext>
            </a:extLst>
          </p:cNvPr>
          <p:cNvSpPr txBox="1">
            <a:spLocks/>
          </p:cNvSpPr>
          <p:nvPr/>
        </p:nvSpPr>
        <p:spPr>
          <a:xfrm>
            <a:off x="4894327" y="2127157"/>
            <a:ext cx="4802123" cy="13018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b="1" dirty="0"/>
              <a:t>Keyboard </a:t>
            </a:r>
            <a:r>
              <a:rPr lang="en-US" b="1" dirty="0">
                <a:solidFill>
                  <a:schemeClr val="accent1"/>
                </a:solidFill>
              </a:rPr>
              <a:t>Keys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4AC96-3ACF-5BD6-5DEF-52D8023A4364}"/>
              </a:ext>
            </a:extLst>
          </p:cNvPr>
          <p:cNvSpPr txBox="1"/>
          <p:nvPr/>
        </p:nvSpPr>
        <p:spPr>
          <a:xfrm>
            <a:off x="4932427" y="1676400"/>
            <a:ext cx="39258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+mj-lt"/>
                <a:cs typeface="Rubik Light" pitchFamily="2" charset="-79"/>
              </a:rPr>
              <a:t>Basics of Using a Computer</a:t>
            </a:r>
            <a:endParaRPr lang="en-US" sz="1600" dirty="0">
              <a:solidFill>
                <a:schemeClr val="accent1"/>
              </a:solidFill>
              <a:latin typeface="+mj-lt"/>
              <a:cs typeface="Rubik Light" pitchFamily="2" charset="-79"/>
            </a:endParaRPr>
          </a:p>
        </p:txBody>
      </p:sp>
      <p:grpSp>
        <p:nvGrpSpPr>
          <p:cNvPr id="24" name="Graphic 73">
            <a:extLst>
              <a:ext uri="{FF2B5EF4-FFF2-40B4-BE49-F238E27FC236}">
                <a16:creationId xmlns:a16="http://schemas.microsoft.com/office/drawing/2014/main" id="{AA4935F7-39BF-E6E3-165C-E3AAA896EBFF}"/>
              </a:ext>
            </a:extLst>
          </p:cNvPr>
          <p:cNvGrpSpPr/>
          <p:nvPr/>
        </p:nvGrpSpPr>
        <p:grpSpPr>
          <a:xfrm rot="19377636">
            <a:off x="9776245" y="591657"/>
            <a:ext cx="395086" cy="1325235"/>
            <a:chOff x="9693107" y="1207384"/>
            <a:chExt cx="329700" cy="1105911"/>
          </a:xfrm>
        </p:grpSpPr>
        <p:sp>
          <p:nvSpPr>
            <p:cNvPr id="25" name="Freeform: Shape 75">
              <a:extLst>
                <a:ext uri="{FF2B5EF4-FFF2-40B4-BE49-F238E27FC236}">
                  <a16:creationId xmlns:a16="http://schemas.microsoft.com/office/drawing/2014/main" id="{829C5151-FE5D-9EF1-D6BB-86B5D41C20EF}"/>
                </a:ext>
              </a:extLst>
            </p:cNvPr>
            <p:cNvSpPr/>
            <p:nvPr/>
          </p:nvSpPr>
          <p:spPr>
            <a:xfrm>
              <a:off x="9956244" y="1333474"/>
              <a:ext cx="66563" cy="707837"/>
            </a:xfrm>
            <a:custGeom>
              <a:avLst/>
              <a:gdLst>
                <a:gd name="connsiteX0" fmla="*/ 63574 w 66563"/>
                <a:gd name="connsiteY0" fmla="*/ 0 h 707837"/>
                <a:gd name="connsiteX1" fmla="*/ 63937 w 66563"/>
                <a:gd name="connsiteY1" fmla="*/ 44727 h 707837"/>
                <a:gd name="connsiteX2" fmla="*/ 63937 w 66563"/>
                <a:gd name="connsiteY2" fmla="*/ 108011 h 707837"/>
                <a:gd name="connsiteX3" fmla="*/ 64517 w 66563"/>
                <a:gd name="connsiteY3" fmla="*/ 132441 h 707837"/>
                <a:gd name="connsiteX4" fmla="*/ 64517 w 66563"/>
                <a:gd name="connsiteY4" fmla="*/ 193261 h 707837"/>
                <a:gd name="connsiteX5" fmla="*/ 64517 w 66563"/>
                <a:gd name="connsiteY5" fmla="*/ 222257 h 707837"/>
                <a:gd name="connsiteX6" fmla="*/ 64517 w 66563"/>
                <a:gd name="connsiteY6" fmla="*/ 245454 h 707837"/>
                <a:gd name="connsiteX7" fmla="*/ 64517 w 66563"/>
                <a:gd name="connsiteY7" fmla="*/ 283729 h 707837"/>
                <a:gd name="connsiteX8" fmla="*/ 64517 w 66563"/>
                <a:gd name="connsiteY8" fmla="*/ 306202 h 707837"/>
                <a:gd name="connsiteX9" fmla="*/ 65024 w 66563"/>
                <a:gd name="connsiteY9" fmla="*/ 323310 h 707837"/>
                <a:gd name="connsiteX10" fmla="*/ 65024 w 66563"/>
                <a:gd name="connsiteY10" fmla="*/ 349044 h 707837"/>
                <a:gd name="connsiteX11" fmla="*/ 65024 w 66563"/>
                <a:gd name="connsiteY11" fmla="*/ 350276 h 707837"/>
                <a:gd name="connsiteX12" fmla="*/ 65024 w 66563"/>
                <a:gd name="connsiteY12" fmla="*/ 361875 h 707837"/>
                <a:gd name="connsiteX13" fmla="*/ 65024 w 66563"/>
                <a:gd name="connsiteY13" fmla="*/ 373981 h 707837"/>
                <a:gd name="connsiteX14" fmla="*/ 65024 w 66563"/>
                <a:gd name="connsiteY14" fmla="*/ 405949 h 707837"/>
                <a:gd name="connsiteX15" fmla="*/ 65024 w 66563"/>
                <a:gd name="connsiteY15" fmla="*/ 430306 h 707837"/>
                <a:gd name="connsiteX16" fmla="*/ 65024 w 66563"/>
                <a:gd name="connsiteY16" fmla="*/ 460172 h 707837"/>
                <a:gd name="connsiteX17" fmla="*/ 65749 w 66563"/>
                <a:gd name="connsiteY17" fmla="*/ 485254 h 707837"/>
                <a:gd name="connsiteX18" fmla="*/ 65749 w 66563"/>
                <a:gd name="connsiteY18" fmla="*/ 511496 h 707837"/>
                <a:gd name="connsiteX19" fmla="*/ 65749 w 66563"/>
                <a:gd name="connsiteY19" fmla="*/ 545784 h 707837"/>
                <a:gd name="connsiteX20" fmla="*/ 65749 w 66563"/>
                <a:gd name="connsiteY20" fmla="*/ 574201 h 707837"/>
                <a:gd name="connsiteX21" fmla="*/ 66402 w 66563"/>
                <a:gd name="connsiteY21" fmla="*/ 585219 h 707837"/>
                <a:gd name="connsiteX22" fmla="*/ 66402 w 66563"/>
                <a:gd name="connsiteY22" fmla="*/ 588264 h 707837"/>
                <a:gd name="connsiteX23" fmla="*/ 66039 w 66563"/>
                <a:gd name="connsiteY23" fmla="*/ 625017 h 707837"/>
                <a:gd name="connsiteX24" fmla="*/ 66474 w 66563"/>
                <a:gd name="connsiteY24" fmla="*/ 638500 h 707837"/>
                <a:gd name="connsiteX25" fmla="*/ 65822 w 66563"/>
                <a:gd name="connsiteY25" fmla="*/ 667496 h 707837"/>
                <a:gd name="connsiteX26" fmla="*/ 66329 w 66563"/>
                <a:gd name="connsiteY26" fmla="*/ 678950 h 707837"/>
                <a:gd name="connsiteX27" fmla="*/ 64227 w 66563"/>
                <a:gd name="connsiteY27" fmla="*/ 702075 h 707837"/>
                <a:gd name="connsiteX28" fmla="*/ 61690 w 66563"/>
                <a:gd name="connsiteY28" fmla="*/ 704539 h 707837"/>
                <a:gd name="connsiteX29" fmla="*/ 52991 w 66563"/>
                <a:gd name="connsiteY29" fmla="*/ 706569 h 707837"/>
                <a:gd name="connsiteX30" fmla="*/ 48931 w 66563"/>
                <a:gd name="connsiteY30" fmla="*/ 706062 h 707837"/>
                <a:gd name="connsiteX31" fmla="*/ 38130 w 66563"/>
                <a:gd name="connsiteY31" fmla="*/ 707004 h 707837"/>
                <a:gd name="connsiteX32" fmla="*/ 2537 w 66563"/>
                <a:gd name="connsiteY32" fmla="*/ 707004 h 707837"/>
                <a:gd name="connsiteX33" fmla="*/ 2537 w 66563"/>
                <a:gd name="connsiteY33" fmla="*/ 631758 h 707837"/>
                <a:gd name="connsiteX34" fmla="*/ 2537 w 66563"/>
                <a:gd name="connsiteY34" fmla="*/ 563907 h 707837"/>
                <a:gd name="connsiteX35" fmla="*/ 1522 w 66563"/>
                <a:gd name="connsiteY35" fmla="*/ 554193 h 707837"/>
                <a:gd name="connsiteX36" fmla="*/ 2465 w 66563"/>
                <a:gd name="connsiteY36" fmla="*/ 543247 h 707837"/>
                <a:gd name="connsiteX37" fmla="*/ 2465 w 66563"/>
                <a:gd name="connsiteY37" fmla="*/ 508016 h 707837"/>
                <a:gd name="connsiteX38" fmla="*/ 2465 w 66563"/>
                <a:gd name="connsiteY38" fmla="*/ 494606 h 707837"/>
                <a:gd name="connsiteX39" fmla="*/ 2465 w 66563"/>
                <a:gd name="connsiteY39" fmla="*/ 467131 h 707837"/>
                <a:gd name="connsiteX40" fmla="*/ 2030 w 66563"/>
                <a:gd name="connsiteY40" fmla="*/ 450821 h 707837"/>
                <a:gd name="connsiteX41" fmla="*/ 2537 w 66563"/>
                <a:gd name="connsiteY41" fmla="*/ 437338 h 707837"/>
                <a:gd name="connsiteX42" fmla="*/ 1450 w 66563"/>
                <a:gd name="connsiteY42" fmla="*/ 426972 h 707837"/>
                <a:gd name="connsiteX43" fmla="*/ 2320 w 66563"/>
                <a:gd name="connsiteY43" fmla="*/ 409936 h 707837"/>
                <a:gd name="connsiteX44" fmla="*/ 2320 w 66563"/>
                <a:gd name="connsiteY44" fmla="*/ 397178 h 707837"/>
                <a:gd name="connsiteX45" fmla="*/ 2320 w 66563"/>
                <a:gd name="connsiteY45" fmla="*/ 368979 h 707837"/>
                <a:gd name="connsiteX46" fmla="*/ 2320 w 66563"/>
                <a:gd name="connsiteY46" fmla="*/ 356293 h 707837"/>
                <a:gd name="connsiteX47" fmla="*/ 2755 w 66563"/>
                <a:gd name="connsiteY47" fmla="*/ 336213 h 707837"/>
                <a:gd name="connsiteX48" fmla="*/ 1232 w 66563"/>
                <a:gd name="connsiteY48" fmla="*/ 323382 h 707837"/>
                <a:gd name="connsiteX49" fmla="*/ 1232 w 66563"/>
                <a:gd name="connsiteY49" fmla="*/ 298300 h 707837"/>
                <a:gd name="connsiteX50" fmla="*/ 1232 w 66563"/>
                <a:gd name="connsiteY50" fmla="*/ 222040 h 707837"/>
                <a:gd name="connsiteX51" fmla="*/ 1232 w 66563"/>
                <a:gd name="connsiteY51" fmla="*/ 177168 h 707837"/>
                <a:gd name="connsiteX52" fmla="*/ 1232 w 66563"/>
                <a:gd name="connsiteY52" fmla="*/ 140415 h 707837"/>
                <a:gd name="connsiteX53" fmla="*/ 0 w 66563"/>
                <a:gd name="connsiteY53" fmla="*/ 126352 h 707837"/>
                <a:gd name="connsiteX54" fmla="*/ 0 w 66563"/>
                <a:gd name="connsiteY54" fmla="*/ 217 h 707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6563" h="707837">
                  <a:moveTo>
                    <a:pt x="63574" y="0"/>
                  </a:moveTo>
                  <a:cubicBezTo>
                    <a:pt x="63574" y="14933"/>
                    <a:pt x="63696" y="29842"/>
                    <a:pt x="63937" y="44727"/>
                  </a:cubicBezTo>
                  <a:cubicBezTo>
                    <a:pt x="63937" y="65822"/>
                    <a:pt x="63937" y="86917"/>
                    <a:pt x="63937" y="108011"/>
                  </a:cubicBezTo>
                  <a:cubicBezTo>
                    <a:pt x="63937" y="116130"/>
                    <a:pt x="63937" y="124249"/>
                    <a:pt x="64517" y="132441"/>
                  </a:cubicBezTo>
                  <a:cubicBezTo>
                    <a:pt x="65314" y="152666"/>
                    <a:pt x="64517" y="172963"/>
                    <a:pt x="64517" y="193261"/>
                  </a:cubicBezTo>
                  <a:cubicBezTo>
                    <a:pt x="64517" y="202975"/>
                    <a:pt x="64952" y="212616"/>
                    <a:pt x="64517" y="222257"/>
                  </a:cubicBezTo>
                  <a:cubicBezTo>
                    <a:pt x="64009" y="230014"/>
                    <a:pt x="65242" y="237770"/>
                    <a:pt x="64517" y="245454"/>
                  </a:cubicBezTo>
                  <a:cubicBezTo>
                    <a:pt x="63430" y="258213"/>
                    <a:pt x="65532" y="271044"/>
                    <a:pt x="64517" y="283729"/>
                  </a:cubicBezTo>
                  <a:cubicBezTo>
                    <a:pt x="63864" y="290979"/>
                    <a:pt x="64517" y="298735"/>
                    <a:pt x="64517" y="306202"/>
                  </a:cubicBezTo>
                  <a:cubicBezTo>
                    <a:pt x="64517" y="311783"/>
                    <a:pt x="65314" y="317655"/>
                    <a:pt x="65024" y="323310"/>
                  </a:cubicBezTo>
                  <a:cubicBezTo>
                    <a:pt x="64589" y="331936"/>
                    <a:pt x="65024" y="340417"/>
                    <a:pt x="65024" y="349044"/>
                  </a:cubicBezTo>
                  <a:cubicBezTo>
                    <a:pt x="65059" y="349454"/>
                    <a:pt x="65059" y="349866"/>
                    <a:pt x="65024" y="350276"/>
                  </a:cubicBezTo>
                  <a:cubicBezTo>
                    <a:pt x="64042" y="354080"/>
                    <a:pt x="64042" y="358071"/>
                    <a:pt x="65024" y="361875"/>
                  </a:cubicBezTo>
                  <a:cubicBezTo>
                    <a:pt x="65313" y="365905"/>
                    <a:pt x="65313" y="369950"/>
                    <a:pt x="65024" y="373981"/>
                  </a:cubicBezTo>
                  <a:cubicBezTo>
                    <a:pt x="65712" y="384626"/>
                    <a:pt x="65712" y="395304"/>
                    <a:pt x="65024" y="405949"/>
                  </a:cubicBezTo>
                  <a:cubicBezTo>
                    <a:pt x="65024" y="414141"/>
                    <a:pt x="66184" y="422260"/>
                    <a:pt x="65024" y="430306"/>
                  </a:cubicBezTo>
                  <a:cubicBezTo>
                    <a:pt x="63792" y="440237"/>
                    <a:pt x="65024" y="450169"/>
                    <a:pt x="65024" y="460172"/>
                  </a:cubicBezTo>
                  <a:cubicBezTo>
                    <a:pt x="64797" y="468540"/>
                    <a:pt x="65039" y="476913"/>
                    <a:pt x="65749" y="485254"/>
                  </a:cubicBezTo>
                  <a:cubicBezTo>
                    <a:pt x="66329" y="493953"/>
                    <a:pt x="65314" y="502797"/>
                    <a:pt x="65749" y="511496"/>
                  </a:cubicBezTo>
                  <a:cubicBezTo>
                    <a:pt x="65749" y="522949"/>
                    <a:pt x="65387" y="534331"/>
                    <a:pt x="65749" y="545784"/>
                  </a:cubicBezTo>
                  <a:cubicBezTo>
                    <a:pt x="66329" y="555208"/>
                    <a:pt x="65749" y="564777"/>
                    <a:pt x="65749" y="574201"/>
                  </a:cubicBezTo>
                  <a:cubicBezTo>
                    <a:pt x="65205" y="577879"/>
                    <a:pt x="65427" y="581631"/>
                    <a:pt x="66402" y="585219"/>
                  </a:cubicBezTo>
                  <a:cubicBezTo>
                    <a:pt x="66617" y="586222"/>
                    <a:pt x="66617" y="587261"/>
                    <a:pt x="66402" y="588264"/>
                  </a:cubicBezTo>
                  <a:cubicBezTo>
                    <a:pt x="65242" y="600515"/>
                    <a:pt x="67272" y="612766"/>
                    <a:pt x="66039" y="625017"/>
                  </a:cubicBezTo>
                  <a:cubicBezTo>
                    <a:pt x="65604" y="629366"/>
                    <a:pt x="66547" y="634006"/>
                    <a:pt x="66474" y="638500"/>
                  </a:cubicBezTo>
                  <a:cubicBezTo>
                    <a:pt x="66474" y="648214"/>
                    <a:pt x="66474" y="657928"/>
                    <a:pt x="65822" y="667496"/>
                  </a:cubicBezTo>
                  <a:cubicBezTo>
                    <a:pt x="65741" y="671324"/>
                    <a:pt x="65910" y="675144"/>
                    <a:pt x="66329" y="678950"/>
                  </a:cubicBezTo>
                  <a:cubicBezTo>
                    <a:pt x="66826" y="686721"/>
                    <a:pt x="66117" y="694521"/>
                    <a:pt x="64227" y="702075"/>
                  </a:cubicBezTo>
                  <a:cubicBezTo>
                    <a:pt x="63166" y="702640"/>
                    <a:pt x="62286" y="703495"/>
                    <a:pt x="61690" y="704539"/>
                  </a:cubicBezTo>
                  <a:cubicBezTo>
                    <a:pt x="58645" y="708381"/>
                    <a:pt x="57558" y="708599"/>
                    <a:pt x="52991" y="706569"/>
                  </a:cubicBezTo>
                  <a:cubicBezTo>
                    <a:pt x="51727" y="705967"/>
                    <a:pt x="50304" y="705793"/>
                    <a:pt x="48931" y="706062"/>
                  </a:cubicBezTo>
                  <a:cubicBezTo>
                    <a:pt x="45352" y="706591"/>
                    <a:pt x="41746" y="706902"/>
                    <a:pt x="38130" y="707004"/>
                  </a:cubicBezTo>
                  <a:cubicBezTo>
                    <a:pt x="26242" y="707004"/>
                    <a:pt x="14426" y="707004"/>
                    <a:pt x="2537" y="707004"/>
                  </a:cubicBezTo>
                  <a:cubicBezTo>
                    <a:pt x="2537" y="681922"/>
                    <a:pt x="2537" y="656840"/>
                    <a:pt x="2537" y="631758"/>
                  </a:cubicBezTo>
                  <a:cubicBezTo>
                    <a:pt x="2537" y="609141"/>
                    <a:pt x="2537" y="586524"/>
                    <a:pt x="2537" y="563907"/>
                  </a:cubicBezTo>
                  <a:cubicBezTo>
                    <a:pt x="2537" y="560572"/>
                    <a:pt x="507" y="557455"/>
                    <a:pt x="1522" y="554193"/>
                  </a:cubicBezTo>
                  <a:cubicBezTo>
                    <a:pt x="2410" y="550616"/>
                    <a:pt x="2729" y="546922"/>
                    <a:pt x="2465" y="543247"/>
                  </a:cubicBezTo>
                  <a:cubicBezTo>
                    <a:pt x="2465" y="531503"/>
                    <a:pt x="1305" y="519760"/>
                    <a:pt x="2465" y="508016"/>
                  </a:cubicBezTo>
                  <a:cubicBezTo>
                    <a:pt x="2900" y="503594"/>
                    <a:pt x="1595" y="498738"/>
                    <a:pt x="2465" y="494606"/>
                  </a:cubicBezTo>
                  <a:cubicBezTo>
                    <a:pt x="3697" y="485399"/>
                    <a:pt x="1667" y="476265"/>
                    <a:pt x="2465" y="467131"/>
                  </a:cubicBezTo>
                  <a:cubicBezTo>
                    <a:pt x="3117" y="461767"/>
                    <a:pt x="1667" y="456185"/>
                    <a:pt x="2030" y="450821"/>
                  </a:cubicBezTo>
                  <a:cubicBezTo>
                    <a:pt x="2524" y="446345"/>
                    <a:pt x="2694" y="441839"/>
                    <a:pt x="2537" y="437338"/>
                  </a:cubicBezTo>
                  <a:cubicBezTo>
                    <a:pt x="2537" y="433858"/>
                    <a:pt x="1377" y="430524"/>
                    <a:pt x="1450" y="426972"/>
                  </a:cubicBezTo>
                  <a:cubicBezTo>
                    <a:pt x="1450" y="421317"/>
                    <a:pt x="2610" y="415735"/>
                    <a:pt x="2320" y="409936"/>
                  </a:cubicBezTo>
                  <a:cubicBezTo>
                    <a:pt x="2102" y="405686"/>
                    <a:pt x="2102" y="401428"/>
                    <a:pt x="2320" y="397178"/>
                  </a:cubicBezTo>
                  <a:cubicBezTo>
                    <a:pt x="2827" y="387785"/>
                    <a:pt x="2827" y="378371"/>
                    <a:pt x="2320" y="368979"/>
                  </a:cubicBezTo>
                  <a:cubicBezTo>
                    <a:pt x="1856" y="364763"/>
                    <a:pt x="1856" y="360509"/>
                    <a:pt x="2320" y="356293"/>
                  </a:cubicBezTo>
                  <a:cubicBezTo>
                    <a:pt x="3697" y="349551"/>
                    <a:pt x="2320" y="342882"/>
                    <a:pt x="2755" y="336213"/>
                  </a:cubicBezTo>
                  <a:cubicBezTo>
                    <a:pt x="2488" y="331911"/>
                    <a:pt x="1980" y="327627"/>
                    <a:pt x="1232" y="323382"/>
                  </a:cubicBezTo>
                  <a:cubicBezTo>
                    <a:pt x="1232" y="314973"/>
                    <a:pt x="1232" y="306637"/>
                    <a:pt x="1232" y="298300"/>
                  </a:cubicBezTo>
                  <a:cubicBezTo>
                    <a:pt x="1232" y="272856"/>
                    <a:pt x="1232" y="247556"/>
                    <a:pt x="1232" y="222040"/>
                  </a:cubicBezTo>
                  <a:cubicBezTo>
                    <a:pt x="1232" y="207107"/>
                    <a:pt x="1232" y="192101"/>
                    <a:pt x="1232" y="177168"/>
                  </a:cubicBezTo>
                  <a:cubicBezTo>
                    <a:pt x="1232" y="164917"/>
                    <a:pt x="435" y="152666"/>
                    <a:pt x="1232" y="140415"/>
                  </a:cubicBezTo>
                  <a:cubicBezTo>
                    <a:pt x="1232" y="135703"/>
                    <a:pt x="0" y="131136"/>
                    <a:pt x="0" y="126352"/>
                  </a:cubicBezTo>
                  <a:cubicBezTo>
                    <a:pt x="0" y="84307"/>
                    <a:pt x="0" y="42262"/>
                    <a:pt x="0" y="217"/>
                  </a:cubicBezTo>
                  <a:close/>
                </a:path>
              </a:pathLst>
            </a:custGeom>
            <a:solidFill>
              <a:schemeClr val="accent6">
                <a:lumMod val="90000"/>
              </a:schemeClr>
            </a:solidFill>
            <a:ln w="72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6" name="Freeform: Shape 76">
              <a:extLst>
                <a:ext uri="{FF2B5EF4-FFF2-40B4-BE49-F238E27FC236}">
                  <a16:creationId xmlns:a16="http://schemas.microsoft.com/office/drawing/2014/main" id="{87251527-EE30-C849-64AF-C70FFF0BD578}"/>
                </a:ext>
              </a:extLst>
            </p:cNvPr>
            <p:cNvSpPr/>
            <p:nvPr/>
          </p:nvSpPr>
          <p:spPr>
            <a:xfrm>
              <a:off x="9693107" y="1333619"/>
              <a:ext cx="67556" cy="707551"/>
            </a:xfrm>
            <a:custGeom>
              <a:avLst/>
              <a:gdLst>
                <a:gd name="connsiteX0" fmla="*/ 2605 w 67556"/>
                <a:gd name="connsiteY0" fmla="*/ 702075 h 707551"/>
                <a:gd name="connsiteX1" fmla="*/ 213 w 67556"/>
                <a:gd name="connsiteY1" fmla="*/ 687576 h 707551"/>
                <a:gd name="connsiteX2" fmla="*/ 213 w 67556"/>
                <a:gd name="connsiteY2" fmla="*/ 568691 h 707551"/>
                <a:gd name="connsiteX3" fmla="*/ 213 w 67556"/>
                <a:gd name="connsiteY3" fmla="*/ 502725 h 707551"/>
                <a:gd name="connsiteX4" fmla="*/ 213 w 67556"/>
                <a:gd name="connsiteY4" fmla="*/ 405732 h 707551"/>
                <a:gd name="connsiteX5" fmla="*/ 213 w 67556"/>
                <a:gd name="connsiteY5" fmla="*/ 294966 h 707551"/>
                <a:gd name="connsiteX6" fmla="*/ 213 w 67556"/>
                <a:gd name="connsiteY6" fmla="*/ 225374 h 707551"/>
                <a:gd name="connsiteX7" fmla="*/ 213 w 67556"/>
                <a:gd name="connsiteY7" fmla="*/ 203627 h 707551"/>
                <a:gd name="connsiteX8" fmla="*/ 213 w 67556"/>
                <a:gd name="connsiteY8" fmla="*/ 161365 h 707551"/>
                <a:gd name="connsiteX9" fmla="*/ 865 w 67556"/>
                <a:gd name="connsiteY9" fmla="*/ 114608 h 707551"/>
                <a:gd name="connsiteX10" fmla="*/ 1373 w 67556"/>
                <a:gd name="connsiteY10" fmla="*/ 42770 h 707551"/>
                <a:gd name="connsiteX11" fmla="*/ 1373 w 67556"/>
                <a:gd name="connsiteY11" fmla="*/ 0 h 707551"/>
                <a:gd name="connsiteX12" fmla="*/ 65455 w 67556"/>
                <a:gd name="connsiteY12" fmla="*/ 0 h 707551"/>
                <a:gd name="connsiteX13" fmla="*/ 65455 w 67556"/>
                <a:gd name="connsiteY13" fmla="*/ 23850 h 707551"/>
                <a:gd name="connsiteX14" fmla="*/ 65455 w 67556"/>
                <a:gd name="connsiteY14" fmla="*/ 36680 h 707551"/>
                <a:gd name="connsiteX15" fmla="*/ 67412 w 67556"/>
                <a:gd name="connsiteY15" fmla="*/ 44654 h 707551"/>
                <a:gd name="connsiteX16" fmla="*/ 65889 w 67556"/>
                <a:gd name="connsiteY16" fmla="*/ 59153 h 707551"/>
                <a:gd name="connsiteX17" fmla="*/ 64585 w 67556"/>
                <a:gd name="connsiteY17" fmla="*/ 74376 h 707551"/>
                <a:gd name="connsiteX18" fmla="*/ 65527 w 67556"/>
                <a:gd name="connsiteY18" fmla="*/ 129759 h 707551"/>
                <a:gd name="connsiteX19" fmla="*/ 65527 w 67556"/>
                <a:gd name="connsiteY19" fmla="*/ 133456 h 707551"/>
                <a:gd name="connsiteX20" fmla="*/ 64585 w 67556"/>
                <a:gd name="connsiteY20" fmla="*/ 143170 h 707551"/>
                <a:gd name="connsiteX21" fmla="*/ 64585 w 67556"/>
                <a:gd name="connsiteY21" fmla="*/ 180575 h 707551"/>
                <a:gd name="connsiteX22" fmla="*/ 64585 w 67556"/>
                <a:gd name="connsiteY22" fmla="*/ 217980 h 707551"/>
                <a:gd name="connsiteX23" fmla="*/ 63570 w 67556"/>
                <a:gd name="connsiteY23" fmla="*/ 270681 h 707551"/>
                <a:gd name="connsiteX24" fmla="*/ 63570 w 67556"/>
                <a:gd name="connsiteY24" fmla="*/ 277930 h 707551"/>
                <a:gd name="connsiteX25" fmla="*/ 64150 w 67556"/>
                <a:gd name="connsiteY25" fmla="*/ 295038 h 707551"/>
                <a:gd name="connsiteX26" fmla="*/ 65165 w 67556"/>
                <a:gd name="connsiteY26" fmla="*/ 304389 h 707551"/>
                <a:gd name="connsiteX27" fmla="*/ 64440 w 67556"/>
                <a:gd name="connsiteY27" fmla="*/ 309609 h 707551"/>
                <a:gd name="connsiteX28" fmla="*/ 63642 w 67556"/>
                <a:gd name="connsiteY28" fmla="*/ 317945 h 707551"/>
                <a:gd name="connsiteX29" fmla="*/ 64150 w 67556"/>
                <a:gd name="connsiteY29" fmla="*/ 321497 h 707551"/>
                <a:gd name="connsiteX30" fmla="*/ 63207 w 67556"/>
                <a:gd name="connsiteY30" fmla="*/ 349479 h 707551"/>
                <a:gd name="connsiteX31" fmla="*/ 63207 w 67556"/>
                <a:gd name="connsiteY31" fmla="*/ 350711 h 707551"/>
                <a:gd name="connsiteX32" fmla="*/ 64222 w 67556"/>
                <a:gd name="connsiteY32" fmla="*/ 366369 h 707551"/>
                <a:gd name="connsiteX33" fmla="*/ 63642 w 67556"/>
                <a:gd name="connsiteY33" fmla="*/ 385579 h 707551"/>
                <a:gd name="connsiteX34" fmla="*/ 63642 w 67556"/>
                <a:gd name="connsiteY34" fmla="*/ 408559 h 707551"/>
                <a:gd name="connsiteX35" fmla="*/ 63642 w 67556"/>
                <a:gd name="connsiteY35" fmla="*/ 431031 h 707551"/>
                <a:gd name="connsiteX36" fmla="*/ 63642 w 67556"/>
                <a:gd name="connsiteY36" fmla="*/ 482572 h 707551"/>
                <a:gd name="connsiteX37" fmla="*/ 63642 w 67556"/>
                <a:gd name="connsiteY37" fmla="*/ 519252 h 707551"/>
                <a:gd name="connsiteX38" fmla="*/ 63642 w 67556"/>
                <a:gd name="connsiteY38" fmla="*/ 656985 h 707551"/>
                <a:gd name="connsiteX39" fmla="*/ 63062 w 67556"/>
                <a:gd name="connsiteY39" fmla="*/ 684677 h 707551"/>
                <a:gd name="connsiteX40" fmla="*/ 63715 w 67556"/>
                <a:gd name="connsiteY40" fmla="*/ 706424 h 707551"/>
                <a:gd name="connsiteX41" fmla="*/ 54943 w 67556"/>
                <a:gd name="connsiteY41" fmla="*/ 706424 h 707551"/>
                <a:gd name="connsiteX42" fmla="*/ 23917 w 67556"/>
                <a:gd name="connsiteY42" fmla="*/ 706424 h 707551"/>
                <a:gd name="connsiteX43" fmla="*/ 8114 w 67556"/>
                <a:gd name="connsiteY43" fmla="*/ 705119 h 707551"/>
                <a:gd name="connsiteX44" fmla="*/ 2605 w 67556"/>
                <a:gd name="connsiteY44" fmla="*/ 702075 h 707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67556" h="707551">
                  <a:moveTo>
                    <a:pt x="2605" y="702075"/>
                  </a:moveTo>
                  <a:cubicBezTo>
                    <a:pt x="399" y="697580"/>
                    <a:pt x="-433" y="692542"/>
                    <a:pt x="213" y="687576"/>
                  </a:cubicBezTo>
                  <a:cubicBezTo>
                    <a:pt x="213" y="647996"/>
                    <a:pt x="213" y="608366"/>
                    <a:pt x="213" y="568691"/>
                  </a:cubicBezTo>
                  <a:cubicBezTo>
                    <a:pt x="213" y="546944"/>
                    <a:pt x="213" y="524689"/>
                    <a:pt x="213" y="502725"/>
                  </a:cubicBezTo>
                  <a:lnTo>
                    <a:pt x="213" y="405732"/>
                  </a:lnTo>
                  <a:cubicBezTo>
                    <a:pt x="213" y="368858"/>
                    <a:pt x="213" y="331936"/>
                    <a:pt x="213" y="294966"/>
                  </a:cubicBezTo>
                  <a:cubicBezTo>
                    <a:pt x="213" y="271768"/>
                    <a:pt x="-222" y="248571"/>
                    <a:pt x="213" y="225374"/>
                  </a:cubicBezTo>
                  <a:cubicBezTo>
                    <a:pt x="213" y="218125"/>
                    <a:pt x="213" y="210876"/>
                    <a:pt x="213" y="203627"/>
                  </a:cubicBezTo>
                  <a:cubicBezTo>
                    <a:pt x="213" y="189564"/>
                    <a:pt x="213" y="175428"/>
                    <a:pt x="213" y="161365"/>
                  </a:cubicBezTo>
                  <a:cubicBezTo>
                    <a:pt x="213" y="145779"/>
                    <a:pt x="865" y="130194"/>
                    <a:pt x="865" y="114608"/>
                  </a:cubicBezTo>
                  <a:cubicBezTo>
                    <a:pt x="865" y="90686"/>
                    <a:pt x="1300" y="66692"/>
                    <a:pt x="1373" y="42770"/>
                  </a:cubicBezTo>
                  <a:cubicBezTo>
                    <a:pt x="1373" y="28271"/>
                    <a:pt x="575" y="14281"/>
                    <a:pt x="1373" y="0"/>
                  </a:cubicBezTo>
                  <a:lnTo>
                    <a:pt x="65455" y="0"/>
                  </a:lnTo>
                  <a:cubicBezTo>
                    <a:pt x="65455" y="7902"/>
                    <a:pt x="65455" y="15876"/>
                    <a:pt x="65455" y="23850"/>
                  </a:cubicBezTo>
                  <a:cubicBezTo>
                    <a:pt x="65672" y="28124"/>
                    <a:pt x="65672" y="32406"/>
                    <a:pt x="65455" y="36680"/>
                  </a:cubicBezTo>
                  <a:cubicBezTo>
                    <a:pt x="65455" y="39798"/>
                    <a:pt x="68209" y="42625"/>
                    <a:pt x="67412" y="44654"/>
                  </a:cubicBezTo>
                  <a:cubicBezTo>
                    <a:pt x="66176" y="49382"/>
                    <a:pt x="65662" y="54271"/>
                    <a:pt x="65889" y="59153"/>
                  </a:cubicBezTo>
                  <a:cubicBezTo>
                    <a:pt x="65527" y="64227"/>
                    <a:pt x="64585" y="69374"/>
                    <a:pt x="64585" y="74376"/>
                  </a:cubicBezTo>
                  <a:cubicBezTo>
                    <a:pt x="63811" y="92839"/>
                    <a:pt x="64125" y="111332"/>
                    <a:pt x="65527" y="129759"/>
                  </a:cubicBezTo>
                  <a:cubicBezTo>
                    <a:pt x="65817" y="130974"/>
                    <a:pt x="65817" y="132240"/>
                    <a:pt x="65527" y="133456"/>
                  </a:cubicBezTo>
                  <a:cubicBezTo>
                    <a:pt x="64637" y="136612"/>
                    <a:pt x="64318" y="139902"/>
                    <a:pt x="64585" y="143170"/>
                  </a:cubicBezTo>
                  <a:cubicBezTo>
                    <a:pt x="64585" y="155638"/>
                    <a:pt x="64585" y="168106"/>
                    <a:pt x="64585" y="180575"/>
                  </a:cubicBezTo>
                  <a:cubicBezTo>
                    <a:pt x="64585" y="193043"/>
                    <a:pt x="64585" y="205512"/>
                    <a:pt x="64585" y="217980"/>
                  </a:cubicBezTo>
                  <a:cubicBezTo>
                    <a:pt x="64585" y="235523"/>
                    <a:pt x="65382" y="253138"/>
                    <a:pt x="63570" y="270681"/>
                  </a:cubicBezTo>
                  <a:cubicBezTo>
                    <a:pt x="63186" y="273082"/>
                    <a:pt x="63186" y="275529"/>
                    <a:pt x="63570" y="277930"/>
                  </a:cubicBezTo>
                  <a:cubicBezTo>
                    <a:pt x="64631" y="283570"/>
                    <a:pt x="64827" y="289339"/>
                    <a:pt x="64150" y="295038"/>
                  </a:cubicBezTo>
                  <a:cubicBezTo>
                    <a:pt x="64150" y="298300"/>
                    <a:pt x="62700" y="301272"/>
                    <a:pt x="65165" y="304389"/>
                  </a:cubicBezTo>
                  <a:cubicBezTo>
                    <a:pt x="66397" y="305912"/>
                    <a:pt x="65165" y="307941"/>
                    <a:pt x="64440" y="309609"/>
                  </a:cubicBezTo>
                  <a:cubicBezTo>
                    <a:pt x="63022" y="312155"/>
                    <a:pt x="62733" y="315177"/>
                    <a:pt x="63642" y="317945"/>
                  </a:cubicBezTo>
                  <a:cubicBezTo>
                    <a:pt x="64232" y="319030"/>
                    <a:pt x="64412" y="320291"/>
                    <a:pt x="64150" y="321497"/>
                  </a:cubicBezTo>
                  <a:cubicBezTo>
                    <a:pt x="61178" y="330776"/>
                    <a:pt x="65600" y="340200"/>
                    <a:pt x="63207" y="349479"/>
                  </a:cubicBezTo>
                  <a:cubicBezTo>
                    <a:pt x="63100" y="349882"/>
                    <a:pt x="63100" y="350307"/>
                    <a:pt x="63207" y="350711"/>
                  </a:cubicBezTo>
                  <a:cubicBezTo>
                    <a:pt x="64161" y="355872"/>
                    <a:pt x="64501" y="361128"/>
                    <a:pt x="64222" y="366369"/>
                  </a:cubicBezTo>
                  <a:cubicBezTo>
                    <a:pt x="64222" y="372748"/>
                    <a:pt x="63280" y="379200"/>
                    <a:pt x="63642" y="385579"/>
                  </a:cubicBezTo>
                  <a:cubicBezTo>
                    <a:pt x="64077" y="393263"/>
                    <a:pt x="63642" y="400947"/>
                    <a:pt x="63642" y="408559"/>
                  </a:cubicBezTo>
                  <a:cubicBezTo>
                    <a:pt x="63642" y="416170"/>
                    <a:pt x="63642" y="423564"/>
                    <a:pt x="63642" y="431031"/>
                  </a:cubicBezTo>
                  <a:cubicBezTo>
                    <a:pt x="62845" y="448211"/>
                    <a:pt x="63642" y="465392"/>
                    <a:pt x="63642" y="482572"/>
                  </a:cubicBezTo>
                  <a:cubicBezTo>
                    <a:pt x="63642" y="494823"/>
                    <a:pt x="63642" y="507001"/>
                    <a:pt x="63642" y="519252"/>
                  </a:cubicBezTo>
                  <a:cubicBezTo>
                    <a:pt x="63642" y="565067"/>
                    <a:pt x="63642" y="610953"/>
                    <a:pt x="63642" y="656985"/>
                  </a:cubicBezTo>
                  <a:cubicBezTo>
                    <a:pt x="63642" y="666192"/>
                    <a:pt x="63642" y="675470"/>
                    <a:pt x="63062" y="684677"/>
                  </a:cubicBezTo>
                  <a:cubicBezTo>
                    <a:pt x="63062" y="691926"/>
                    <a:pt x="63425" y="699175"/>
                    <a:pt x="63715" y="706424"/>
                  </a:cubicBezTo>
                  <a:cubicBezTo>
                    <a:pt x="60815" y="708961"/>
                    <a:pt x="57915" y="706424"/>
                    <a:pt x="54943" y="706424"/>
                  </a:cubicBezTo>
                  <a:cubicBezTo>
                    <a:pt x="44650" y="707439"/>
                    <a:pt x="34283" y="706424"/>
                    <a:pt x="23917" y="706424"/>
                  </a:cubicBezTo>
                  <a:cubicBezTo>
                    <a:pt x="18625" y="706424"/>
                    <a:pt x="13479" y="704757"/>
                    <a:pt x="8114" y="705119"/>
                  </a:cubicBezTo>
                  <a:cubicBezTo>
                    <a:pt x="5360" y="704612"/>
                    <a:pt x="4200" y="702872"/>
                    <a:pt x="2605" y="702075"/>
                  </a:cubicBezTo>
                  <a:close/>
                </a:path>
              </a:pathLst>
            </a:custGeom>
            <a:solidFill>
              <a:schemeClr val="accent6">
                <a:lumMod val="90000"/>
              </a:schemeClr>
            </a:solidFill>
            <a:ln w="72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7" name="Freeform: Shape 77">
              <a:extLst>
                <a:ext uri="{FF2B5EF4-FFF2-40B4-BE49-F238E27FC236}">
                  <a16:creationId xmlns:a16="http://schemas.microsoft.com/office/drawing/2014/main" id="{0B898BD9-B31C-DAA0-9772-C7AC5D03346C}"/>
                </a:ext>
              </a:extLst>
            </p:cNvPr>
            <p:cNvSpPr/>
            <p:nvPr/>
          </p:nvSpPr>
          <p:spPr>
            <a:xfrm>
              <a:off x="9693122" y="2035476"/>
              <a:ext cx="328400" cy="218705"/>
            </a:xfrm>
            <a:custGeom>
              <a:avLst/>
              <a:gdLst>
                <a:gd name="connsiteX0" fmla="*/ 2589 w 328400"/>
                <a:gd name="connsiteY0" fmla="*/ 217 h 218705"/>
                <a:gd name="connsiteX1" fmla="*/ 7446 w 328400"/>
                <a:gd name="connsiteY1" fmla="*/ 2610 h 218705"/>
                <a:gd name="connsiteX2" fmla="*/ 23249 w 328400"/>
                <a:gd name="connsiteY2" fmla="*/ 3914 h 218705"/>
                <a:gd name="connsiteX3" fmla="*/ 54275 w 328400"/>
                <a:gd name="connsiteY3" fmla="*/ 3914 h 218705"/>
                <a:gd name="connsiteX4" fmla="*/ 63047 w 328400"/>
                <a:gd name="connsiteY4" fmla="*/ 3914 h 218705"/>
                <a:gd name="connsiteX5" fmla="*/ 81604 w 328400"/>
                <a:gd name="connsiteY5" fmla="*/ 3914 h 218705"/>
                <a:gd name="connsiteX6" fmla="*/ 91826 w 328400"/>
                <a:gd name="connsiteY6" fmla="*/ 4857 h 218705"/>
                <a:gd name="connsiteX7" fmla="*/ 121329 w 328400"/>
                <a:gd name="connsiteY7" fmla="*/ 4422 h 218705"/>
                <a:gd name="connsiteX8" fmla="*/ 147064 w 328400"/>
                <a:gd name="connsiteY8" fmla="*/ 4929 h 218705"/>
                <a:gd name="connsiteX9" fmla="*/ 167941 w 328400"/>
                <a:gd name="connsiteY9" fmla="*/ 4929 h 218705"/>
                <a:gd name="connsiteX10" fmla="*/ 203244 w 328400"/>
                <a:gd name="connsiteY10" fmla="*/ 4929 h 218705"/>
                <a:gd name="connsiteX11" fmla="*/ 246739 w 328400"/>
                <a:gd name="connsiteY11" fmla="*/ 4929 h 218705"/>
                <a:gd name="connsiteX12" fmla="*/ 265296 w 328400"/>
                <a:gd name="connsiteY12" fmla="*/ 4929 h 218705"/>
                <a:gd name="connsiteX13" fmla="*/ 300889 w 328400"/>
                <a:gd name="connsiteY13" fmla="*/ 4929 h 218705"/>
                <a:gd name="connsiteX14" fmla="*/ 311690 w 328400"/>
                <a:gd name="connsiteY14" fmla="*/ 3987 h 218705"/>
                <a:gd name="connsiteX15" fmla="*/ 315750 w 328400"/>
                <a:gd name="connsiteY15" fmla="*/ 4494 h 218705"/>
                <a:gd name="connsiteX16" fmla="*/ 324449 w 328400"/>
                <a:gd name="connsiteY16" fmla="*/ 2465 h 218705"/>
                <a:gd name="connsiteX17" fmla="*/ 326986 w 328400"/>
                <a:gd name="connsiteY17" fmla="*/ 0 h 218705"/>
                <a:gd name="connsiteX18" fmla="*/ 328146 w 328400"/>
                <a:gd name="connsiteY18" fmla="*/ 4494 h 218705"/>
                <a:gd name="connsiteX19" fmla="*/ 318867 w 328400"/>
                <a:gd name="connsiteY19" fmla="*/ 24864 h 218705"/>
                <a:gd name="connsiteX20" fmla="*/ 313140 w 328400"/>
                <a:gd name="connsiteY20" fmla="*/ 33418 h 218705"/>
                <a:gd name="connsiteX21" fmla="*/ 309951 w 328400"/>
                <a:gd name="connsiteY21" fmla="*/ 38493 h 218705"/>
                <a:gd name="connsiteX22" fmla="*/ 300672 w 328400"/>
                <a:gd name="connsiteY22" fmla="*/ 49439 h 218705"/>
                <a:gd name="connsiteX23" fmla="*/ 291176 w 328400"/>
                <a:gd name="connsiteY23" fmla="*/ 64517 h 218705"/>
                <a:gd name="connsiteX24" fmla="*/ 279867 w 328400"/>
                <a:gd name="connsiteY24" fmla="*/ 83727 h 218705"/>
                <a:gd name="connsiteX25" fmla="*/ 272618 w 328400"/>
                <a:gd name="connsiteY25" fmla="*/ 95905 h 218705"/>
                <a:gd name="connsiteX26" fmla="*/ 271386 w 328400"/>
                <a:gd name="connsiteY26" fmla="*/ 97935 h 218705"/>
                <a:gd name="connsiteX27" fmla="*/ 262397 w 328400"/>
                <a:gd name="connsiteY27" fmla="*/ 111781 h 218705"/>
                <a:gd name="connsiteX28" fmla="*/ 257685 w 328400"/>
                <a:gd name="connsiteY28" fmla="*/ 122655 h 218705"/>
                <a:gd name="connsiteX29" fmla="*/ 254640 w 328400"/>
                <a:gd name="connsiteY29" fmla="*/ 125554 h 218705"/>
                <a:gd name="connsiteX30" fmla="*/ 252538 w 328400"/>
                <a:gd name="connsiteY30" fmla="*/ 126642 h 218705"/>
                <a:gd name="connsiteX31" fmla="*/ 248188 w 328400"/>
                <a:gd name="connsiteY31" fmla="*/ 136573 h 218705"/>
                <a:gd name="connsiteX32" fmla="*/ 246449 w 328400"/>
                <a:gd name="connsiteY32" fmla="*/ 140342 h 218705"/>
                <a:gd name="connsiteX33" fmla="*/ 240359 w 328400"/>
                <a:gd name="connsiteY33" fmla="*/ 149839 h 218705"/>
                <a:gd name="connsiteX34" fmla="*/ 229921 w 328400"/>
                <a:gd name="connsiteY34" fmla="*/ 166874 h 218705"/>
                <a:gd name="connsiteX35" fmla="*/ 229123 w 328400"/>
                <a:gd name="connsiteY35" fmla="*/ 167816 h 218705"/>
                <a:gd name="connsiteX36" fmla="*/ 217090 w 328400"/>
                <a:gd name="connsiteY36" fmla="*/ 188404 h 218705"/>
                <a:gd name="connsiteX37" fmla="*/ 202229 w 328400"/>
                <a:gd name="connsiteY37" fmla="*/ 215516 h 218705"/>
                <a:gd name="connsiteX38" fmla="*/ 199475 w 328400"/>
                <a:gd name="connsiteY38" fmla="*/ 218705 h 218705"/>
                <a:gd name="connsiteX39" fmla="*/ 117415 w 328400"/>
                <a:gd name="connsiteY39" fmla="*/ 218705 h 218705"/>
                <a:gd name="connsiteX40" fmla="*/ 112268 w 328400"/>
                <a:gd name="connsiteY40" fmla="*/ 209354 h 218705"/>
                <a:gd name="connsiteX41" fmla="*/ 108934 w 328400"/>
                <a:gd name="connsiteY41" fmla="*/ 203554 h 218705"/>
                <a:gd name="connsiteX42" fmla="*/ 102554 w 328400"/>
                <a:gd name="connsiteY42" fmla="*/ 189926 h 218705"/>
                <a:gd name="connsiteX43" fmla="*/ 101684 w 328400"/>
                <a:gd name="connsiteY43" fmla="*/ 187172 h 218705"/>
                <a:gd name="connsiteX44" fmla="*/ 89651 w 328400"/>
                <a:gd name="connsiteY44" fmla="*/ 171368 h 218705"/>
                <a:gd name="connsiteX45" fmla="*/ 89071 w 328400"/>
                <a:gd name="connsiteY45" fmla="*/ 169049 h 218705"/>
                <a:gd name="connsiteX46" fmla="*/ 85156 w 328400"/>
                <a:gd name="connsiteY46" fmla="*/ 161800 h 218705"/>
                <a:gd name="connsiteX47" fmla="*/ 80372 w 328400"/>
                <a:gd name="connsiteY47" fmla="*/ 153463 h 218705"/>
                <a:gd name="connsiteX48" fmla="*/ 72036 w 328400"/>
                <a:gd name="connsiteY48" fmla="*/ 138530 h 218705"/>
                <a:gd name="connsiteX49" fmla="*/ 68701 w 328400"/>
                <a:gd name="connsiteY49" fmla="*/ 133528 h 218705"/>
                <a:gd name="connsiteX50" fmla="*/ 66744 w 328400"/>
                <a:gd name="connsiteY50" fmla="*/ 129179 h 218705"/>
                <a:gd name="connsiteX51" fmla="*/ 66744 w 328400"/>
                <a:gd name="connsiteY51" fmla="*/ 128019 h 218705"/>
                <a:gd name="connsiteX52" fmla="*/ 56088 w 328400"/>
                <a:gd name="connsiteY52" fmla="*/ 108084 h 218705"/>
                <a:gd name="connsiteX53" fmla="*/ 52681 w 328400"/>
                <a:gd name="connsiteY53" fmla="*/ 101415 h 218705"/>
                <a:gd name="connsiteX54" fmla="*/ 47679 w 328400"/>
                <a:gd name="connsiteY54" fmla="*/ 94166 h 218705"/>
                <a:gd name="connsiteX55" fmla="*/ 35863 w 328400"/>
                <a:gd name="connsiteY55" fmla="*/ 70824 h 218705"/>
                <a:gd name="connsiteX56" fmla="*/ 32528 w 328400"/>
                <a:gd name="connsiteY56" fmla="*/ 65894 h 218705"/>
                <a:gd name="connsiteX57" fmla="*/ 27526 w 328400"/>
                <a:gd name="connsiteY57" fmla="*/ 58645 h 218705"/>
                <a:gd name="connsiteX58" fmla="*/ 18755 w 328400"/>
                <a:gd name="connsiteY58" fmla="*/ 40522 h 218705"/>
                <a:gd name="connsiteX59" fmla="*/ 18247 w 328400"/>
                <a:gd name="connsiteY59" fmla="*/ 39435 h 218705"/>
                <a:gd name="connsiteX60" fmla="*/ 3749 w 328400"/>
                <a:gd name="connsiteY60" fmla="*/ 13773 h 218705"/>
                <a:gd name="connsiteX61" fmla="*/ 2299 w 328400"/>
                <a:gd name="connsiteY61" fmla="*/ 11091 h 218705"/>
                <a:gd name="connsiteX62" fmla="*/ 1285 w 328400"/>
                <a:gd name="connsiteY62" fmla="*/ 290 h 218705"/>
                <a:gd name="connsiteX63" fmla="*/ 2589 w 328400"/>
                <a:gd name="connsiteY63" fmla="*/ 217 h 218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28400" h="218705">
                  <a:moveTo>
                    <a:pt x="2589" y="217"/>
                  </a:moveTo>
                  <a:cubicBezTo>
                    <a:pt x="4184" y="1015"/>
                    <a:pt x="5344" y="2755"/>
                    <a:pt x="7446" y="2610"/>
                  </a:cubicBezTo>
                  <a:cubicBezTo>
                    <a:pt x="12811" y="2610"/>
                    <a:pt x="17957" y="3914"/>
                    <a:pt x="23249" y="3914"/>
                  </a:cubicBezTo>
                  <a:cubicBezTo>
                    <a:pt x="33615" y="3914"/>
                    <a:pt x="43982" y="4929"/>
                    <a:pt x="54275" y="3914"/>
                  </a:cubicBezTo>
                  <a:cubicBezTo>
                    <a:pt x="57248" y="3914"/>
                    <a:pt x="60147" y="6452"/>
                    <a:pt x="63047" y="3914"/>
                  </a:cubicBezTo>
                  <a:cubicBezTo>
                    <a:pt x="69116" y="5618"/>
                    <a:pt x="75536" y="5618"/>
                    <a:pt x="81604" y="3914"/>
                  </a:cubicBezTo>
                  <a:cubicBezTo>
                    <a:pt x="85156" y="2972"/>
                    <a:pt x="88346" y="5292"/>
                    <a:pt x="91826" y="4857"/>
                  </a:cubicBezTo>
                  <a:cubicBezTo>
                    <a:pt x="101643" y="4132"/>
                    <a:pt x="111495" y="3987"/>
                    <a:pt x="121329" y="4422"/>
                  </a:cubicBezTo>
                  <a:cubicBezTo>
                    <a:pt x="129883" y="4422"/>
                    <a:pt x="138510" y="4422"/>
                    <a:pt x="147064" y="4929"/>
                  </a:cubicBezTo>
                  <a:lnTo>
                    <a:pt x="167941" y="4929"/>
                  </a:lnTo>
                  <a:cubicBezTo>
                    <a:pt x="179685" y="5582"/>
                    <a:pt x="191428" y="4204"/>
                    <a:pt x="203244" y="4929"/>
                  </a:cubicBezTo>
                  <a:cubicBezTo>
                    <a:pt x="217742" y="5582"/>
                    <a:pt x="232240" y="4929"/>
                    <a:pt x="246739" y="4929"/>
                  </a:cubicBezTo>
                  <a:lnTo>
                    <a:pt x="265296" y="4929"/>
                  </a:lnTo>
                  <a:cubicBezTo>
                    <a:pt x="277185" y="4929"/>
                    <a:pt x="289001" y="4929"/>
                    <a:pt x="300889" y="4929"/>
                  </a:cubicBezTo>
                  <a:cubicBezTo>
                    <a:pt x="304505" y="4828"/>
                    <a:pt x="308112" y="4516"/>
                    <a:pt x="311690" y="3987"/>
                  </a:cubicBezTo>
                  <a:cubicBezTo>
                    <a:pt x="313063" y="3719"/>
                    <a:pt x="314486" y="3893"/>
                    <a:pt x="315750" y="4494"/>
                  </a:cubicBezTo>
                  <a:cubicBezTo>
                    <a:pt x="320317" y="6524"/>
                    <a:pt x="321404" y="6307"/>
                    <a:pt x="324449" y="2465"/>
                  </a:cubicBezTo>
                  <a:cubicBezTo>
                    <a:pt x="325045" y="1421"/>
                    <a:pt x="325925" y="565"/>
                    <a:pt x="326986" y="0"/>
                  </a:cubicBezTo>
                  <a:cubicBezTo>
                    <a:pt x="328276" y="1109"/>
                    <a:pt x="328738" y="2900"/>
                    <a:pt x="328146" y="4494"/>
                  </a:cubicBezTo>
                  <a:cubicBezTo>
                    <a:pt x="326189" y="11743"/>
                    <a:pt x="325391" y="19645"/>
                    <a:pt x="318867" y="24864"/>
                  </a:cubicBezTo>
                  <a:cubicBezTo>
                    <a:pt x="315976" y="26916"/>
                    <a:pt x="313938" y="29960"/>
                    <a:pt x="313140" y="33418"/>
                  </a:cubicBezTo>
                  <a:cubicBezTo>
                    <a:pt x="312763" y="35455"/>
                    <a:pt x="311622" y="37268"/>
                    <a:pt x="309951" y="38493"/>
                  </a:cubicBezTo>
                  <a:cubicBezTo>
                    <a:pt x="305904" y="41211"/>
                    <a:pt x="302691" y="45002"/>
                    <a:pt x="300672" y="49439"/>
                  </a:cubicBezTo>
                  <a:cubicBezTo>
                    <a:pt x="298207" y="55021"/>
                    <a:pt x="294003" y="59298"/>
                    <a:pt x="291176" y="64517"/>
                  </a:cubicBezTo>
                  <a:cubicBezTo>
                    <a:pt x="287696" y="71041"/>
                    <a:pt x="283926" y="77420"/>
                    <a:pt x="279867" y="83727"/>
                  </a:cubicBezTo>
                  <a:cubicBezTo>
                    <a:pt x="277330" y="87714"/>
                    <a:pt x="272618" y="90976"/>
                    <a:pt x="272618" y="95905"/>
                  </a:cubicBezTo>
                  <a:cubicBezTo>
                    <a:pt x="272470" y="96710"/>
                    <a:pt x="272031" y="97435"/>
                    <a:pt x="271386" y="97935"/>
                  </a:cubicBezTo>
                  <a:cubicBezTo>
                    <a:pt x="267142" y="101610"/>
                    <a:pt x="264026" y="106409"/>
                    <a:pt x="262397" y="111781"/>
                  </a:cubicBezTo>
                  <a:cubicBezTo>
                    <a:pt x="260947" y="115333"/>
                    <a:pt x="259497" y="119030"/>
                    <a:pt x="257685" y="122655"/>
                  </a:cubicBezTo>
                  <a:cubicBezTo>
                    <a:pt x="256979" y="123901"/>
                    <a:pt x="255919" y="124909"/>
                    <a:pt x="254640" y="125554"/>
                  </a:cubicBezTo>
                  <a:cubicBezTo>
                    <a:pt x="253915" y="125554"/>
                    <a:pt x="252538" y="126352"/>
                    <a:pt x="252538" y="126642"/>
                  </a:cubicBezTo>
                  <a:cubicBezTo>
                    <a:pt x="252900" y="130774"/>
                    <a:pt x="248986" y="133021"/>
                    <a:pt x="248188" y="136573"/>
                  </a:cubicBezTo>
                  <a:cubicBezTo>
                    <a:pt x="248188" y="138023"/>
                    <a:pt x="247681" y="139545"/>
                    <a:pt x="246449" y="140342"/>
                  </a:cubicBezTo>
                  <a:cubicBezTo>
                    <a:pt x="243456" y="142778"/>
                    <a:pt x="241323" y="146105"/>
                    <a:pt x="240359" y="149839"/>
                  </a:cubicBezTo>
                  <a:cubicBezTo>
                    <a:pt x="237287" y="155754"/>
                    <a:pt x="233799" y="161452"/>
                    <a:pt x="229921" y="166874"/>
                  </a:cubicBezTo>
                  <a:cubicBezTo>
                    <a:pt x="229921" y="167237"/>
                    <a:pt x="229268" y="167454"/>
                    <a:pt x="229123" y="167816"/>
                  </a:cubicBezTo>
                  <a:cubicBezTo>
                    <a:pt x="225844" y="175080"/>
                    <a:pt x="221810" y="181981"/>
                    <a:pt x="217090" y="188404"/>
                  </a:cubicBezTo>
                  <a:cubicBezTo>
                    <a:pt x="212016" y="197393"/>
                    <a:pt x="207231" y="206454"/>
                    <a:pt x="202229" y="215516"/>
                  </a:cubicBezTo>
                  <a:cubicBezTo>
                    <a:pt x="201709" y="216864"/>
                    <a:pt x="200735" y="217995"/>
                    <a:pt x="199475" y="218705"/>
                  </a:cubicBezTo>
                  <a:lnTo>
                    <a:pt x="117415" y="218705"/>
                  </a:lnTo>
                  <a:cubicBezTo>
                    <a:pt x="114708" y="216248"/>
                    <a:pt x="112897" y="212957"/>
                    <a:pt x="112268" y="209354"/>
                  </a:cubicBezTo>
                  <a:cubicBezTo>
                    <a:pt x="111803" y="207114"/>
                    <a:pt x="110635" y="205084"/>
                    <a:pt x="108934" y="203554"/>
                  </a:cubicBezTo>
                  <a:cubicBezTo>
                    <a:pt x="105392" y="199821"/>
                    <a:pt x="103155" y="195037"/>
                    <a:pt x="102554" y="189926"/>
                  </a:cubicBezTo>
                  <a:cubicBezTo>
                    <a:pt x="102554" y="188911"/>
                    <a:pt x="102554" y="187534"/>
                    <a:pt x="101684" y="187172"/>
                  </a:cubicBezTo>
                  <a:cubicBezTo>
                    <a:pt x="94435" y="184272"/>
                    <a:pt x="94073" y="176298"/>
                    <a:pt x="89651" y="171368"/>
                  </a:cubicBezTo>
                  <a:cubicBezTo>
                    <a:pt x="89157" y="170702"/>
                    <a:pt x="88948" y="169868"/>
                    <a:pt x="89071" y="169049"/>
                  </a:cubicBezTo>
                  <a:cubicBezTo>
                    <a:pt x="89566" y="166026"/>
                    <a:pt x="87958" y="163047"/>
                    <a:pt x="85156" y="161800"/>
                  </a:cubicBezTo>
                  <a:cubicBezTo>
                    <a:pt x="82402" y="160277"/>
                    <a:pt x="82184" y="156218"/>
                    <a:pt x="80372" y="153463"/>
                  </a:cubicBezTo>
                  <a:cubicBezTo>
                    <a:pt x="77327" y="148679"/>
                    <a:pt x="74790" y="143532"/>
                    <a:pt x="72036" y="138530"/>
                  </a:cubicBezTo>
                  <a:cubicBezTo>
                    <a:pt x="71216" y="136689"/>
                    <a:pt x="70089" y="134993"/>
                    <a:pt x="68701" y="133528"/>
                  </a:cubicBezTo>
                  <a:cubicBezTo>
                    <a:pt x="67422" y="132448"/>
                    <a:pt x="66702" y="130853"/>
                    <a:pt x="66744" y="129179"/>
                  </a:cubicBezTo>
                  <a:cubicBezTo>
                    <a:pt x="66744" y="128816"/>
                    <a:pt x="66744" y="128236"/>
                    <a:pt x="66744" y="128019"/>
                  </a:cubicBezTo>
                  <a:cubicBezTo>
                    <a:pt x="61742" y="122075"/>
                    <a:pt x="61887" y="113521"/>
                    <a:pt x="56088" y="108084"/>
                  </a:cubicBezTo>
                  <a:cubicBezTo>
                    <a:pt x="53768" y="105982"/>
                    <a:pt x="54275" y="102575"/>
                    <a:pt x="52681" y="101415"/>
                  </a:cubicBezTo>
                  <a:cubicBezTo>
                    <a:pt x="50525" y="99378"/>
                    <a:pt x="48821" y="96906"/>
                    <a:pt x="47679" y="94166"/>
                  </a:cubicBezTo>
                  <a:cubicBezTo>
                    <a:pt x="43266" y="86634"/>
                    <a:pt x="39320" y="78841"/>
                    <a:pt x="35863" y="70824"/>
                  </a:cubicBezTo>
                  <a:cubicBezTo>
                    <a:pt x="35286" y="68874"/>
                    <a:pt x="34121" y="67156"/>
                    <a:pt x="32528" y="65894"/>
                  </a:cubicBezTo>
                  <a:cubicBezTo>
                    <a:pt x="30252" y="63959"/>
                    <a:pt x="28526" y="61458"/>
                    <a:pt x="27526" y="58645"/>
                  </a:cubicBezTo>
                  <a:cubicBezTo>
                    <a:pt x="23756" y="53049"/>
                    <a:pt x="20803" y="46952"/>
                    <a:pt x="18755" y="40522"/>
                  </a:cubicBezTo>
                  <a:cubicBezTo>
                    <a:pt x="18691" y="40116"/>
                    <a:pt x="18515" y="39739"/>
                    <a:pt x="18247" y="39435"/>
                  </a:cubicBezTo>
                  <a:cubicBezTo>
                    <a:pt x="12099" y="31693"/>
                    <a:pt x="7206" y="23038"/>
                    <a:pt x="3749" y="13773"/>
                  </a:cubicBezTo>
                  <a:cubicBezTo>
                    <a:pt x="3242" y="12903"/>
                    <a:pt x="3024" y="11671"/>
                    <a:pt x="2299" y="11091"/>
                  </a:cubicBezTo>
                  <a:cubicBezTo>
                    <a:pt x="-2195" y="7901"/>
                    <a:pt x="1285" y="3842"/>
                    <a:pt x="1285" y="290"/>
                  </a:cubicBezTo>
                  <a:cubicBezTo>
                    <a:pt x="922" y="580"/>
                    <a:pt x="2009" y="362"/>
                    <a:pt x="2589" y="21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72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8" name="Freeform: Shape 78">
              <a:extLst>
                <a:ext uri="{FF2B5EF4-FFF2-40B4-BE49-F238E27FC236}">
                  <a16:creationId xmlns:a16="http://schemas.microsoft.com/office/drawing/2014/main" id="{1F569EEA-3F7C-6D67-BC11-D34B148E7F36}"/>
                </a:ext>
              </a:extLst>
            </p:cNvPr>
            <p:cNvSpPr/>
            <p:nvPr/>
          </p:nvSpPr>
          <p:spPr>
            <a:xfrm>
              <a:off x="9694487" y="1207384"/>
              <a:ext cx="325582" cy="126090"/>
            </a:xfrm>
            <a:custGeom>
              <a:avLst/>
              <a:gdLst>
                <a:gd name="connsiteX0" fmla="*/ 64074 w 325582"/>
                <a:gd name="connsiteY0" fmla="*/ 126091 h 126090"/>
                <a:gd name="connsiteX1" fmla="*/ 354 w 325582"/>
                <a:gd name="connsiteY1" fmla="*/ 126091 h 126090"/>
                <a:gd name="connsiteX2" fmla="*/ 354 w 325582"/>
                <a:gd name="connsiteY2" fmla="*/ 99631 h 126090"/>
                <a:gd name="connsiteX3" fmla="*/ 1659 w 325582"/>
                <a:gd name="connsiteY3" fmla="*/ 33157 h 126090"/>
                <a:gd name="connsiteX4" fmla="*/ 13185 w 325582"/>
                <a:gd name="connsiteY4" fmla="*/ 9018 h 126090"/>
                <a:gd name="connsiteX5" fmla="*/ 38557 w 325582"/>
                <a:gd name="connsiteY5" fmla="*/ 29 h 126090"/>
                <a:gd name="connsiteX6" fmla="*/ 254362 w 325582"/>
                <a:gd name="connsiteY6" fmla="*/ 29 h 126090"/>
                <a:gd name="connsiteX7" fmla="*/ 282779 w 325582"/>
                <a:gd name="connsiteY7" fmla="*/ 29 h 126090"/>
                <a:gd name="connsiteX8" fmla="*/ 324461 w 325582"/>
                <a:gd name="connsiteY8" fmla="*/ 41929 h 126090"/>
                <a:gd name="connsiteX9" fmla="*/ 325041 w 325582"/>
                <a:gd name="connsiteY9" fmla="*/ 81799 h 126090"/>
                <a:gd name="connsiteX10" fmla="*/ 325041 w 325582"/>
                <a:gd name="connsiteY10" fmla="*/ 101081 h 126090"/>
                <a:gd name="connsiteX11" fmla="*/ 325041 w 325582"/>
                <a:gd name="connsiteY11" fmla="*/ 126091 h 126090"/>
                <a:gd name="connsiteX12" fmla="*/ 64074 w 325582"/>
                <a:gd name="connsiteY12" fmla="*/ 126091 h 126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5582" h="126090">
                  <a:moveTo>
                    <a:pt x="64074" y="126091"/>
                  </a:moveTo>
                  <a:lnTo>
                    <a:pt x="354" y="126091"/>
                  </a:lnTo>
                  <a:cubicBezTo>
                    <a:pt x="-443" y="117247"/>
                    <a:pt x="354" y="108475"/>
                    <a:pt x="354" y="99631"/>
                  </a:cubicBezTo>
                  <a:cubicBezTo>
                    <a:pt x="354" y="77449"/>
                    <a:pt x="1442" y="55340"/>
                    <a:pt x="1659" y="33157"/>
                  </a:cubicBezTo>
                  <a:cubicBezTo>
                    <a:pt x="1846" y="23826"/>
                    <a:pt x="6046" y="15029"/>
                    <a:pt x="13185" y="9018"/>
                  </a:cubicBezTo>
                  <a:cubicBezTo>
                    <a:pt x="20175" y="2876"/>
                    <a:pt x="29260" y="-343"/>
                    <a:pt x="38557" y="29"/>
                  </a:cubicBezTo>
                  <a:cubicBezTo>
                    <a:pt x="110468" y="29"/>
                    <a:pt x="182403" y="29"/>
                    <a:pt x="254362" y="29"/>
                  </a:cubicBezTo>
                  <a:cubicBezTo>
                    <a:pt x="263859" y="29"/>
                    <a:pt x="273283" y="29"/>
                    <a:pt x="282779" y="29"/>
                  </a:cubicBezTo>
                  <a:cubicBezTo>
                    <a:pt x="305769" y="305"/>
                    <a:pt x="324305" y="18938"/>
                    <a:pt x="324461" y="41929"/>
                  </a:cubicBezTo>
                  <a:cubicBezTo>
                    <a:pt x="324461" y="55195"/>
                    <a:pt x="324461" y="68460"/>
                    <a:pt x="325041" y="81799"/>
                  </a:cubicBezTo>
                  <a:cubicBezTo>
                    <a:pt x="325512" y="88218"/>
                    <a:pt x="325512" y="94662"/>
                    <a:pt x="325041" y="101081"/>
                  </a:cubicBezTo>
                  <a:cubicBezTo>
                    <a:pt x="324316" y="109563"/>
                    <a:pt x="326563" y="117827"/>
                    <a:pt x="325041" y="126091"/>
                  </a:cubicBezTo>
                  <a:lnTo>
                    <a:pt x="64074" y="126091"/>
                  </a:lnTo>
                  <a:close/>
                </a:path>
              </a:pathLst>
            </a:custGeom>
            <a:solidFill>
              <a:schemeClr val="accent1"/>
            </a:solidFill>
            <a:ln w="72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9" name="Freeform: Shape 79">
              <a:extLst>
                <a:ext uri="{FF2B5EF4-FFF2-40B4-BE49-F238E27FC236}">
                  <a16:creationId xmlns:a16="http://schemas.microsoft.com/office/drawing/2014/main" id="{2C78352D-0027-DCED-1787-5316BC7E4BDD}"/>
                </a:ext>
              </a:extLst>
            </p:cNvPr>
            <p:cNvSpPr/>
            <p:nvPr/>
          </p:nvSpPr>
          <p:spPr>
            <a:xfrm>
              <a:off x="9810470" y="2254254"/>
              <a:ext cx="82416" cy="59041"/>
            </a:xfrm>
            <a:custGeom>
              <a:avLst/>
              <a:gdLst>
                <a:gd name="connsiteX0" fmla="*/ 67 w 82416"/>
                <a:gd name="connsiteY0" fmla="*/ 0 h 59041"/>
                <a:gd name="connsiteX1" fmla="*/ 82416 w 82416"/>
                <a:gd name="connsiteY1" fmla="*/ 0 h 59041"/>
                <a:gd name="connsiteX2" fmla="*/ 76907 w 82416"/>
                <a:gd name="connsiteY2" fmla="*/ 8699 h 59041"/>
                <a:gd name="connsiteX3" fmla="*/ 73717 w 82416"/>
                <a:gd name="connsiteY3" fmla="*/ 13918 h 59041"/>
                <a:gd name="connsiteX4" fmla="*/ 70093 w 82416"/>
                <a:gd name="connsiteY4" fmla="*/ 18630 h 59041"/>
                <a:gd name="connsiteX5" fmla="*/ 68426 w 82416"/>
                <a:gd name="connsiteY5" fmla="*/ 20225 h 59041"/>
                <a:gd name="connsiteX6" fmla="*/ 60742 w 82416"/>
                <a:gd name="connsiteY6" fmla="*/ 36608 h 59041"/>
                <a:gd name="connsiteX7" fmla="*/ 50665 w 82416"/>
                <a:gd name="connsiteY7" fmla="*/ 52411 h 59041"/>
                <a:gd name="connsiteX8" fmla="*/ 44866 w 82416"/>
                <a:gd name="connsiteY8" fmla="*/ 55238 h 59041"/>
                <a:gd name="connsiteX9" fmla="*/ 37617 w 82416"/>
                <a:gd name="connsiteY9" fmla="*/ 57920 h 59041"/>
                <a:gd name="connsiteX10" fmla="*/ 31310 w 82416"/>
                <a:gd name="connsiteY10" fmla="*/ 56108 h 59041"/>
                <a:gd name="connsiteX11" fmla="*/ 21379 w 82416"/>
                <a:gd name="connsiteY11" fmla="*/ 39653 h 59041"/>
                <a:gd name="connsiteX12" fmla="*/ 18769 w 82416"/>
                <a:gd name="connsiteY12" fmla="*/ 34216 h 59041"/>
                <a:gd name="connsiteX13" fmla="*/ 15797 w 82416"/>
                <a:gd name="connsiteY13" fmla="*/ 29359 h 59041"/>
                <a:gd name="connsiteX14" fmla="*/ 14492 w 82416"/>
                <a:gd name="connsiteY14" fmla="*/ 28199 h 59041"/>
                <a:gd name="connsiteX15" fmla="*/ 8621 w 82416"/>
                <a:gd name="connsiteY15" fmla="*/ 17253 h 59041"/>
                <a:gd name="connsiteX16" fmla="*/ 2024 w 82416"/>
                <a:gd name="connsiteY16" fmla="*/ 5727 h 59041"/>
                <a:gd name="connsiteX17" fmla="*/ 67 w 82416"/>
                <a:gd name="connsiteY17" fmla="*/ 0 h 59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416" h="59041">
                  <a:moveTo>
                    <a:pt x="67" y="0"/>
                  </a:moveTo>
                  <a:lnTo>
                    <a:pt x="82416" y="0"/>
                  </a:lnTo>
                  <a:cubicBezTo>
                    <a:pt x="81412" y="3349"/>
                    <a:pt x="79507" y="6357"/>
                    <a:pt x="76907" y="8699"/>
                  </a:cubicBezTo>
                  <a:cubicBezTo>
                    <a:pt x="75441" y="10156"/>
                    <a:pt x="74347" y="11946"/>
                    <a:pt x="73717" y="13918"/>
                  </a:cubicBezTo>
                  <a:cubicBezTo>
                    <a:pt x="72920" y="15803"/>
                    <a:pt x="72268" y="17760"/>
                    <a:pt x="70093" y="18630"/>
                  </a:cubicBezTo>
                  <a:cubicBezTo>
                    <a:pt x="69441" y="18630"/>
                    <a:pt x="68426" y="19645"/>
                    <a:pt x="68426" y="20225"/>
                  </a:cubicBezTo>
                  <a:cubicBezTo>
                    <a:pt x="68426" y="26822"/>
                    <a:pt x="63351" y="31244"/>
                    <a:pt x="60742" y="36608"/>
                  </a:cubicBezTo>
                  <a:cubicBezTo>
                    <a:pt x="58132" y="41972"/>
                    <a:pt x="53493" y="46974"/>
                    <a:pt x="50665" y="52411"/>
                  </a:cubicBezTo>
                  <a:cubicBezTo>
                    <a:pt x="49356" y="54296"/>
                    <a:pt x="47160" y="55369"/>
                    <a:pt x="44866" y="55238"/>
                  </a:cubicBezTo>
                  <a:cubicBezTo>
                    <a:pt x="42259" y="55492"/>
                    <a:pt x="39763" y="56420"/>
                    <a:pt x="37617" y="57920"/>
                  </a:cubicBezTo>
                  <a:cubicBezTo>
                    <a:pt x="34355" y="59950"/>
                    <a:pt x="33558" y="59153"/>
                    <a:pt x="31310" y="56108"/>
                  </a:cubicBezTo>
                  <a:cubicBezTo>
                    <a:pt x="27541" y="50889"/>
                    <a:pt x="26381" y="44147"/>
                    <a:pt x="21379" y="39653"/>
                  </a:cubicBezTo>
                  <a:cubicBezTo>
                    <a:pt x="20004" y="38130"/>
                    <a:pt x="19098" y="36238"/>
                    <a:pt x="18769" y="34216"/>
                  </a:cubicBezTo>
                  <a:cubicBezTo>
                    <a:pt x="18262" y="32186"/>
                    <a:pt x="18189" y="30156"/>
                    <a:pt x="15797" y="29359"/>
                  </a:cubicBezTo>
                  <a:cubicBezTo>
                    <a:pt x="15217" y="29359"/>
                    <a:pt x="14420" y="28489"/>
                    <a:pt x="14492" y="28199"/>
                  </a:cubicBezTo>
                  <a:cubicBezTo>
                    <a:pt x="15870" y="22762"/>
                    <a:pt x="10505" y="20950"/>
                    <a:pt x="8621" y="17253"/>
                  </a:cubicBezTo>
                  <a:cubicBezTo>
                    <a:pt x="6850" y="13179"/>
                    <a:pt x="4637" y="9315"/>
                    <a:pt x="2024" y="5727"/>
                  </a:cubicBezTo>
                  <a:cubicBezTo>
                    <a:pt x="493" y="4241"/>
                    <a:pt x="-234" y="2109"/>
                    <a:pt x="67" y="0"/>
                  </a:cubicBezTo>
                  <a:close/>
                </a:path>
              </a:pathLst>
            </a:custGeom>
            <a:solidFill>
              <a:schemeClr val="accent6">
                <a:lumMod val="90000"/>
              </a:schemeClr>
            </a:solidFill>
            <a:ln w="72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0" name="Freeform: Shape 80">
              <a:extLst>
                <a:ext uri="{FF2B5EF4-FFF2-40B4-BE49-F238E27FC236}">
                  <a16:creationId xmlns:a16="http://schemas.microsoft.com/office/drawing/2014/main" id="{4BC93883-3CBB-CFA2-0E56-1B0DD232F1FF}"/>
                </a:ext>
              </a:extLst>
            </p:cNvPr>
            <p:cNvSpPr/>
            <p:nvPr/>
          </p:nvSpPr>
          <p:spPr>
            <a:xfrm>
              <a:off x="9939863" y="1333402"/>
              <a:ext cx="18323" cy="707148"/>
            </a:xfrm>
            <a:custGeom>
              <a:avLst/>
              <a:gdLst>
                <a:gd name="connsiteX0" fmla="*/ 3840 w 18323"/>
                <a:gd name="connsiteY0" fmla="*/ 0 h 707148"/>
                <a:gd name="connsiteX1" fmla="*/ 16164 w 18323"/>
                <a:gd name="connsiteY1" fmla="*/ 0 h 707148"/>
                <a:gd name="connsiteX2" fmla="*/ 16164 w 18323"/>
                <a:gd name="connsiteY2" fmla="*/ 126134 h 707148"/>
                <a:gd name="connsiteX3" fmla="*/ 17396 w 18323"/>
                <a:gd name="connsiteY3" fmla="*/ 140197 h 707148"/>
                <a:gd name="connsiteX4" fmla="*/ 17396 w 18323"/>
                <a:gd name="connsiteY4" fmla="*/ 176950 h 707148"/>
                <a:gd name="connsiteX5" fmla="*/ 17396 w 18323"/>
                <a:gd name="connsiteY5" fmla="*/ 221822 h 707148"/>
                <a:gd name="connsiteX6" fmla="*/ 17396 w 18323"/>
                <a:gd name="connsiteY6" fmla="*/ 298083 h 707148"/>
                <a:gd name="connsiteX7" fmla="*/ 17396 w 18323"/>
                <a:gd name="connsiteY7" fmla="*/ 323165 h 707148"/>
                <a:gd name="connsiteX8" fmla="*/ 18194 w 18323"/>
                <a:gd name="connsiteY8" fmla="*/ 336358 h 707148"/>
                <a:gd name="connsiteX9" fmla="*/ 17759 w 18323"/>
                <a:gd name="connsiteY9" fmla="*/ 356438 h 707148"/>
                <a:gd name="connsiteX10" fmla="*/ 17759 w 18323"/>
                <a:gd name="connsiteY10" fmla="*/ 369124 h 707148"/>
                <a:gd name="connsiteX11" fmla="*/ 17759 w 18323"/>
                <a:gd name="connsiteY11" fmla="*/ 397323 h 707148"/>
                <a:gd name="connsiteX12" fmla="*/ 17759 w 18323"/>
                <a:gd name="connsiteY12" fmla="*/ 410081 h 707148"/>
                <a:gd name="connsiteX13" fmla="*/ 16889 w 18323"/>
                <a:gd name="connsiteY13" fmla="*/ 427117 h 707148"/>
                <a:gd name="connsiteX14" fmla="*/ 17976 w 18323"/>
                <a:gd name="connsiteY14" fmla="*/ 437483 h 707148"/>
                <a:gd name="connsiteX15" fmla="*/ 17469 w 18323"/>
                <a:gd name="connsiteY15" fmla="*/ 450966 h 707148"/>
                <a:gd name="connsiteX16" fmla="*/ 17904 w 18323"/>
                <a:gd name="connsiteY16" fmla="*/ 467276 h 707148"/>
                <a:gd name="connsiteX17" fmla="*/ 17904 w 18323"/>
                <a:gd name="connsiteY17" fmla="*/ 494750 h 707148"/>
                <a:gd name="connsiteX18" fmla="*/ 17904 w 18323"/>
                <a:gd name="connsiteY18" fmla="*/ 508161 h 707148"/>
                <a:gd name="connsiteX19" fmla="*/ 17904 w 18323"/>
                <a:gd name="connsiteY19" fmla="*/ 543392 h 707148"/>
                <a:gd name="connsiteX20" fmla="*/ 16961 w 18323"/>
                <a:gd name="connsiteY20" fmla="*/ 554338 h 707148"/>
                <a:gd name="connsiteX21" fmla="*/ 17976 w 18323"/>
                <a:gd name="connsiteY21" fmla="*/ 564052 h 707148"/>
                <a:gd name="connsiteX22" fmla="*/ 17976 w 18323"/>
                <a:gd name="connsiteY22" fmla="*/ 631903 h 707148"/>
                <a:gd name="connsiteX23" fmla="*/ 17976 w 18323"/>
                <a:gd name="connsiteY23" fmla="*/ 707149 h 707148"/>
                <a:gd name="connsiteX24" fmla="*/ 216 w 18323"/>
                <a:gd name="connsiteY24" fmla="*/ 707149 h 707148"/>
                <a:gd name="connsiteX25" fmla="*/ 216 w 18323"/>
                <a:gd name="connsiteY25" fmla="*/ 674890 h 707148"/>
                <a:gd name="connsiteX26" fmla="*/ 216 w 18323"/>
                <a:gd name="connsiteY26" fmla="*/ 660392 h 707148"/>
                <a:gd name="connsiteX27" fmla="*/ 868 w 18323"/>
                <a:gd name="connsiteY27" fmla="*/ 649374 h 707148"/>
                <a:gd name="connsiteX28" fmla="*/ 288 w 18323"/>
                <a:gd name="connsiteY28" fmla="*/ 632991 h 707148"/>
                <a:gd name="connsiteX29" fmla="*/ 288 w 18323"/>
                <a:gd name="connsiteY29" fmla="*/ 601385 h 707148"/>
                <a:gd name="connsiteX30" fmla="*/ 941 w 18323"/>
                <a:gd name="connsiteY30" fmla="*/ 585654 h 707148"/>
                <a:gd name="connsiteX31" fmla="*/ 361 w 18323"/>
                <a:gd name="connsiteY31" fmla="*/ 574708 h 707148"/>
                <a:gd name="connsiteX32" fmla="*/ 723 w 18323"/>
                <a:gd name="connsiteY32" fmla="*/ 549626 h 707148"/>
                <a:gd name="connsiteX33" fmla="*/ 361 w 18323"/>
                <a:gd name="connsiteY33" fmla="*/ 539405 h 707148"/>
                <a:gd name="connsiteX34" fmla="*/ 1303 w 18323"/>
                <a:gd name="connsiteY34" fmla="*/ 517658 h 707148"/>
                <a:gd name="connsiteX35" fmla="*/ 868 w 18323"/>
                <a:gd name="connsiteY35" fmla="*/ 498593 h 707148"/>
                <a:gd name="connsiteX36" fmla="*/ 1303 w 18323"/>
                <a:gd name="connsiteY36" fmla="*/ 462347 h 707148"/>
                <a:gd name="connsiteX37" fmla="*/ 1303 w 18323"/>
                <a:gd name="connsiteY37" fmla="*/ 392683 h 707148"/>
                <a:gd name="connsiteX38" fmla="*/ 1738 w 18323"/>
                <a:gd name="connsiteY38" fmla="*/ 324324 h 707148"/>
                <a:gd name="connsiteX39" fmla="*/ 1376 w 18323"/>
                <a:gd name="connsiteY39" fmla="*/ 285252 h 707148"/>
                <a:gd name="connsiteX40" fmla="*/ 2101 w 18323"/>
                <a:gd name="connsiteY40" fmla="*/ 275538 h 707148"/>
                <a:gd name="connsiteX41" fmla="*/ 1448 w 18323"/>
                <a:gd name="connsiteY41" fmla="*/ 252413 h 707148"/>
                <a:gd name="connsiteX42" fmla="*/ 1956 w 18323"/>
                <a:gd name="connsiteY42" fmla="*/ 244584 h 707148"/>
                <a:gd name="connsiteX43" fmla="*/ 1956 w 18323"/>
                <a:gd name="connsiteY43" fmla="*/ 224142 h 707148"/>
                <a:gd name="connsiteX44" fmla="*/ 1956 w 18323"/>
                <a:gd name="connsiteY44" fmla="*/ 199785 h 707148"/>
                <a:gd name="connsiteX45" fmla="*/ 1956 w 18323"/>
                <a:gd name="connsiteY45" fmla="*/ 138748 h 707148"/>
                <a:gd name="connsiteX46" fmla="*/ 2971 w 18323"/>
                <a:gd name="connsiteY46" fmla="*/ 129686 h 707148"/>
                <a:gd name="connsiteX47" fmla="*/ 2101 w 18323"/>
                <a:gd name="connsiteY47" fmla="*/ 117508 h 707148"/>
                <a:gd name="connsiteX48" fmla="*/ 2536 w 18323"/>
                <a:gd name="connsiteY48" fmla="*/ 104024 h 707148"/>
                <a:gd name="connsiteX49" fmla="*/ 2536 w 18323"/>
                <a:gd name="connsiteY49" fmla="*/ 71041 h 707148"/>
                <a:gd name="connsiteX50" fmla="*/ 3260 w 18323"/>
                <a:gd name="connsiteY50" fmla="*/ 46902 h 707148"/>
                <a:gd name="connsiteX51" fmla="*/ 3840 w 18323"/>
                <a:gd name="connsiteY51" fmla="*/ 0 h 7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8323" h="707148">
                  <a:moveTo>
                    <a:pt x="3840" y="0"/>
                  </a:moveTo>
                  <a:lnTo>
                    <a:pt x="16164" y="0"/>
                  </a:lnTo>
                  <a:cubicBezTo>
                    <a:pt x="16164" y="42045"/>
                    <a:pt x="16164" y="84089"/>
                    <a:pt x="16164" y="126134"/>
                  </a:cubicBezTo>
                  <a:cubicBezTo>
                    <a:pt x="16164" y="130919"/>
                    <a:pt x="17614" y="135486"/>
                    <a:pt x="17396" y="140197"/>
                  </a:cubicBezTo>
                  <a:cubicBezTo>
                    <a:pt x="16671" y="152448"/>
                    <a:pt x="17396" y="164699"/>
                    <a:pt x="17396" y="176950"/>
                  </a:cubicBezTo>
                  <a:cubicBezTo>
                    <a:pt x="17396" y="191883"/>
                    <a:pt x="17396" y="206889"/>
                    <a:pt x="17396" y="221822"/>
                  </a:cubicBezTo>
                  <a:cubicBezTo>
                    <a:pt x="17396" y="247194"/>
                    <a:pt x="17396" y="272566"/>
                    <a:pt x="17396" y="298083"/>
                  </a:cubicBezTo>
                  <a:cubicBezTo>
                    <a:pt x="17396" y="306419"/>
                    <a:pt x="17396" y="314756"/>
                    <a:pt x="17396" y="323165"/>
                  </a:cubicBezTo>
                  <a:cubicBezTo>
                    <a:pt x="17914" y="327544"/>
                    <a:pt x="18181" y="331948"/>
                    <a:pt x="18194" y="336358"/>
                  </a:cubicBezTo>
                  <a:cubicBezTo>
                    <a:pt x="17469" y="343027"/>
                    <a:pt x="19136" y="349696"/>
                    <a:pt x="17759" y="356438"/>
                  </a:cubicBezTo>
                  <a:cubicBezTo>
                    <a:pt x="17295" y="360654"/>
                    <a:pt x="17295" y="364908"/>
                    <a:pt x="17759" y="369124"/>
                  </a:cubicBezTo>
                  <a:cubicBezTo>
                    <a:pt x="18266" y="378516"/>
                    <a:pt x="18266" y="387930"/>
                    <a:pt x="17759" y="397323"/>
                  </a:cubicBezTo>
                  <a:cubicBezTo>
                    <a:pt x="17540" y="401573"/>
                    <a:pt x="17540" y="405831"/>
                    <a:pt x="17759" y="410081"/>
                  </a:cubicBezTo>
                  <a:cubicBezTo>
                    <a:pt x="17759" y="415880"/>
                    <a:pt x="17034" y="421462"/>
                    <a:pt x="16889" y="427117"/>
                  </a:cubicBezTo>
                  <a:cubicBezTo>
                    <a:pt x="16889" y="430669"/>
                    <a:pt x="17759" y="434366"/>
                    <a:pt x="17976" y="437483"/>
                  </a:cubicBezTo>
                  <a:cubicBezTo>
                    <a:pt x="18133" y="441984"/>
                    <a:pt x="17963" y="446490"/>
                    <a:pt x="17469" y="450966"/>
                  </a:cubicBezTo>
                  <a:cubicBezTo>
                    <a:pt x="17469" y="456330"/>
                    <a:pt x="18556" y="461912"/>
                    <a:pt x="17904" y="467276"/>
                  </a:cubicBezTo>
                  <a:cubicBezTo>
                    <a:pt x="16889" y="476410"/>
                    <a:pt x="18918" y="485544"/>
                    <a:pt x="17904" y="494750"/>
                  </a:cubicBezTo>
                  <a:cubicBezTo>
                    <a:pt x="17324" y="498882"/>
                    <a:pt x="18629" y="503739"/>
                    <a:pt x="17904" y="508161"/>
                  </a:cubicBezTo>
                  <a:cubicBezTo>
                    <a:pt x="16889" y="519905"/>
                    <a:pt x="18339" y="531648"/>
                    <a:pt x="17904" y="543392"/>
                  </a:cubicBezTo>
                  <a:cubicBezTo>
                    <a:pt x="18167" y="547067"/>
                    <a:pt x="17849" y="550761"/>
                    <a:pt x="16961" y="554338"/>
                  </a:cubicBezTo>
                  <a:cubicBezTo>
                    <a:pt x="15946" y="557600"/>
                    <a:pt x="17976" y="560717"/>
                    <a:pt x="17976" y="564052"/>
                  </a:cubicBezTo>
                  <a:cubicBezTo>
                    <a:pt x="17976" y="586669"/>
                    <a:pt x="17976" y="609286"/>
                    <a:pt x="17976" y="631903"/>
                  </a:cubicBezTo>
                  <a:cubicBezTo>
                    <a:pt x="17976" y="656985"/>
                    <a:pt x="17976" y="682067"/>
                    <a:pt x="17976" y="707149"/>
                  </a:cubicBezTo>
                  <a:lnTo>
                    <a:pt x="216" y="707149"/>
                  </a:lnTo>
                  <a:cubicBezTo>
                    <a:pt x="216" y="696348"/>
                    <a:pt x="216" y="685402"/>
                    <a:pt x="216" y="674890"/>
                  </a:cubicBezTo>
                  <a:cubicBezTo>
                    <a:pt x="-72" y="670063"/>
                    <a:pt x="-72" y="665220"/>
                    <a:pt x="216" y="660392"/>
                  </a:cubicBezTo>
                  <a:cubicBezTo>
                    <a:pt x="936" y="656768"/>
                    <a:pt x="1155" y="653056"/>
                    <a:pt x="868" y="649374"/>
                  </a:cubicBezTo>
                  <a:cubicBezTo>
                    <a:pt x="433" y="643864"/>
                    <a:pt x="506" y="638428"/>
                    <a:pt x="288" y="632991"/>
                  </a:cubicBezTo>
                  <a:cubicBezTo>
                    <a:pt x="-147" y="622407"/>
                    <a:pt x="868" y="611896"/>
                    <a:pt x="288" y="601385"/>
                  </a:cubicBezTo>
                  <a:cubicBezTo>
                    <a:pt x="-147" y="596165"/>
                    <a:pt x="1593" y="590946"/>
                    <a:pt x="941" y="585654"/>
                  </a:cubicBezTo>
                  <a:cubicBezTo>
                    <a:pt x="170" y="582059"/>
                    <a:pt x="-26" y="578364"/>
                    <a:pt x="361" y="574708"/>
                  </a:cubicBezTo>
                  <a:cubicBezTo>
                    <a:pt x="1569" y="566398"/>
                    <a:pt x="1690" y="557967"/>
                    <a:pt x="723" y="549626"/>
                  </a:cubicBezTo>
                  <a:cubicBezTo>
                    <a:pt x="205" y="546244"/>
                    <a:pt x="83" y="542814"/>
                    <a:pt x="361" y="539405"/>
                  </a:cubicBezTo>
                  <a:cubicBezTo>
                    <a:pt x="1280" y="532195"/>
                    <a:pt x="1595" y="524921"/>
                    <a:pt x="1303" y="517658"/>
                  </a:cubicBezTo>
                  <a:cubicBezTo>
                    <a:pt x="1303" y="511278"/>
                    <a:pt x="723" y="504899"/>
                    <a:pt x="868" y="498593"/>
                  </a:cubicBezTo>
                  <a:cubicBezTo>
                    <a:pt x="1231" y="486559"/>
                    <a:pt x="1376" y="474598"/>
                    <a:pt x="1303" y="462347"/>
                  </a:cubicBezTo>
                  <a:cubicBezTo>
                    <a:pt x="1303" y="439150"/>
                    <a:pt x="1303" y="415953"/>
                    <a:pt x="1303" y="392683"/>
                  </a:cubicBezTo>
                  <a:cubicBezTo>
                    <a:pt x="1303" y="369414"/>
                    <a:pt x="1303" y="347159"/>
                    <a:pt x="1738" y="324324"/>
                  </a:cubicBezTo>
                  <a:cubicBezTo>
                    <a:pt x="2270" y="311302"/>
                    <a:pt x="2149" y="298262"/>
                    <a:pt x="1376" y="285252"/>
                  </a:cubicBezTo>
                  <a:cubicBezTo>
                    <a:pt x="1376" y="281917"/>
                    <a:pt x="2536" y="278510"/>
                    <a:pt x="2101" y="275538"/>
                  </a:cubicBezTo>
                  <a:cubicBezTo>
                    <a:pt x="941" y="267781"/>
                    <a:pt x="2536" y="260097"/>
                    <a:pt x="1448" y="252413"/>
                  </a:cubicBezTo>
                  <a:cubicBezTo>
                    <a:pt x="1086" y="249876"/>
                    <a:pt x="2391" y="247122"/>
                    <a:pt x="1956" y="244584"/>
                  </a:cubicBezTo>
                  <a:cubicBezTo>
                    <a:pt x="1122" y="237796"/>
                    <a:pt x="1122" y="230931"/>
                    <a:pt x="1956" y="224142"/>
                  </a:cubicBezTo>
                  <a:cubicBezTo>
                    <a:pt x="2463" y="216023"/>
                    <a:pt x="1956" y="207904"/>
                    <a:pt x="1956" y="199785"/>
                  </a:cubicBezTo>
                  <a:cubicBezTo>
                    <a:pt x="2608" y="179488"/>
                    <a:pt x="1956" y="159118"/>
                    <a:pt x="1956" y="138748"/>
                  </a:cubicBezTo>
                  <a:cubicBezTo>
                    <a:pt x="1956" y="135631"/>
                    <a:pt x="3913" y="132731"/>
                    <a:pt x="2971" y="129686"/>
                  </a:cubicBezTo>
                  <a:cubicBezTo>
                    <a:pt x="2177" y="125678"/>
                    <a:pt x="1885" y="121588"/>
                    <a:pt x="2101" y="117508"/>
                  </a:cubicBezTo>
                  <a:cubicBezTo>
                    <a:pt x="2101" y="112941"/>
                    <a:pt x="2971" y="108446"/>
                    <a:pt x="2536" y="104024"/>
                  </a:cubicBezTo>
                  <a:cubicBezTo>
                    <a:pt x="1448" y="93006"/>
                    <a:pt x="2536" y="82277"/>
                    <a:pt x="2536" y="71041"/>
                  </a:cubicBezTo>
                  <a:cubicBezTo>
                    <a:pt x="2536" y="62995"/>
                    <a:pt x="2536" y="54948"/>
                    <a:pt x="3260" y="46902"/>
                  </a:cubicBezTo>
                  <a:cubicBezTo>
                    <a:pt x="4275" y="31316"/>
                    <a:pt x="3840" y="15658"/>
                    <a:pt x="3840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72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1" name="Freeform: Shape 81">
              <a:extLst>
                <a:ext uri="{FF2B5EF4-FFF2-40B4-BE49-F238E27FC236}">
                  <a16:creationId xmlns:a16="http://schemas.microsoft.com/office/drawing/2014/main" id="{789329C6-3BD9-BF2C-7CCD-69BF94B703A2}"/>
                </a:ext>
              </a:extLst>
            </p:cNvPr>
            <p:cNvSpPr/>
            <p:nvPr/>
          </p:nvSpPr>
          <p:spPr>
            <a:xfrm>
              <a:off x="9755171" y="1333474"/>
              <a:ext cx="19265" cy="707629"/>
            </a:xfrm>
            <a:custGeom>
              <a:avLst/>
              <a:gdLst>
                <a:gd name="connsiteX0" fmla="*/ 3390 w 19265"/>
                <a:gd name="connsiteY0" fmla="*/ 0 h 707629"/>
                <a:gd name="connsiteX1" fmla="*/ 15786 w 19265"/>
                <a:gd name="connsiteY1" fmla="*/ 0 h 707629"/>
                <a:gd name="connsiteX2" fmla="*/ 15786 w 19265"/>
                <a:gd name="connsiteY2" fmla="*/ 28561 h 707629"/>
                <a:gd name="connsiteX3" fmla="*/ 14554 w 19265"/>
                <a:gd name="connsiteY3" fmla="*/ 59298 h 707629"/>
                <a:gd name="connsiteX4" fmla="*/ 14554 w 19265"/>
                <a:gd name="connsiteY4" fmla="*/ 61037 h 707629"/>
                <a:gd name="connsiteX5" fmla="*/ 16293 w 19265"/>
                <a:gd name="connsiteY5" fmla="*/ 80827 h 707629"/>
                <a:gd name="connsiteX6" fmla="*/ 15206 w 19265"/>
                <a:gd name="connsiteY6" fmla="*/ 131571 h 707629"/>
                <a:gd name="connsiteX7" fmla="*/ 15786 w 19265"/>
                <a:gd name="connsiteY7" fmla="*/ 133963 h 707629"/>
                <a:gd name="connsiteX8" fmla="*/ 17091 w 19265"/>
                <a:gd name="connsiteY8" fmla="*/ 166802 h 707629"/>
                <a:gd name="connsiteX9" fmla="*/ 17091 w 19265"/>
                <a:gd name="connsiteY9" fmla="*/ 175790 h 707629"/>
                <a:gd name="connsiteX10" fmla="*/ 16583 w 19265"/>
                <a:gd name="connsiteY10" fmla="*/ 187099 h 707629"/>
                <a:gd name="connsiteX11" fmla="*/ 16583 w 19265"/>
                <a:gd name="connsiteY11" fmla="*/ 194348 h 707629"/>
                <a:gd name="connsiteX12" fmla="*/ 17163 w 19265"/>
                <a:gd name="connsiteY12" fmla="*/ 199205 h 707629"/>
                <a:gd name="connsiteX13" fmla="*/ 16583 w 19265"/>
                <a:gd name="connsiteY13" fmla="*/ 207686 h 707629"/>
                <a:gd name="connsiteX14" fmla="*/ 16583 w 19265"/>
                <a:gd name="connsiteY14" fmla="*/ 239872 h 707629"/>
                <a:gd name="connsiteX15" fmla="*/ 16583 w 19265"/>
                <a:gd name="connsiteY15" fmla="*/ 264737 h 707629"/>
                <a:gd name="connsiteX16" fmla="*/ 16583 w 19265"/>
                <a:gd name="connsiteY16" fmla="*/ 294603 h 707629"/>
                <a:gd name="connsiteX17" fmla="*/ 16076 w 19265"/>
                <a:gd name="connsiteY17" fmla="*/ 307144 h 707629"/>
                <a:gd name="connsiteX18" fmla="*/ 17308 w 19265"/>
                <a:gd name="connsiteY18" fmla="*/ 323382 h 707629"/>
                <a:gd name="connsiteX19" fmla="*/ 16148 w 19265"/>
                <a:gd name="connsiteY19" fmla="*/ 364557 h 707629"/>
                <a:gd name="connsiteX20" fmla="*/ 16583 w 19265"/>
                <a:gd name="connsiteY20" fmla="*/ 370646 h 707629"/>
                <a:gd name="connsiteX21" fmla="*/ 17308 w 19265"/>
                <a:gd name="connsiteY21" fmla="*/ 378548 h 707629"/>
                <a:gd name="connsiteX22" fmla="*/ 17308 w 19265"/>
                <a:gd name="connsiteY22" fmla="*/ 395221 h 707629"/>
                <a:gd name="connsiteX23" fmla="*/ 17743 w 19265"/>
                <a:gd name="connsiteY23" fmla="*/ 420375 h 707629"/>
                <a:gd name="connsiteX24" fmla="*/ 18106 w 19265"/>
                <a:gd name="connsiteY24" fmla="*/ 444297 h 707629"/>
                <a:gd name="connsiteX25" fmla="*/ 18106 w 19265"/>
                <a:gd name="connsiteY25" fmla="*/ 457635 h 707629"/>
                <a:gd name="connsiteX26" fmla="*/ 18106 w 19265"/>
                <a:gd name="connsiteY26" fmla="*/ 465464 h 707629"/>
                <a:gd name="connsiteX27" fmla="*/ 18106 w 19265"/>
                <a:gd name="connsiteY27" fmla="*/ 471481 h 707629"/>
                <a:gd name="connsiteX28" fmla="*/ 17308 w 19265"/>
                <a:gd name="connsiteY28" fmla="*/ 475613 h 707629"/>
                <a:gd name="connsiteX29" fmla="*/ 17308 w 19265"/>
                <a:gd name="connsiteY29" fmla="*/ 490111 h 707629"/>
                <a:gd name="connsiteX30" fmla="*/ 17308 w 19265"/>
                <a:gd name="connsiteY30" fmla="*/ 493663 h 707629"/>
                <a:gd name="connsiteX31" fmla="*/ 17816 w 19265"/>
                <a:gd name="connsiteY31" fmla="*/ 504102 h 707629"/>
                <a:gd name="connsiteX32" fmla="*/ 17816 w 19265"/>
                <a:gd name="connsiteY32" fmla="*/ 525849 h 707629"/>
                <a:gd name="connsiteX33" fmla="*/ 16801 w 19265"/>
                <a:gd name="connsiteY33" fmla="*/ 565502 h 707629"/>
                <a:gd name="connsiteX34" fmla="*/ 16801 w 19265"/>
                <a:gd name="connsiteY34" fmla="*/ 567241 h 707629"/>
                <a:gd name="connsiteX35" fmla="*/ 16801 w 19265"/>
                <a:gd name="connsiteY35" fmla="*/ 583262 h 707629"/>
                <a:gd name="connsiteX36" fmla="*/ 16801 w 19265"/>
                <a:gd name="connsiteY36" fmla="*/ 586742 h 707629"/>
                <a:gd name="connsiteX37" fmla="*/ 17961 w 19265"/>
                <a:gd name="connsiteY37" fmla="*/ 597108 h 707629"/>
                <a:gd name="connsiteX38" fmla="*/ 17961 w 19265"/>
                <a:gd name="connsiteY38" fmla="*/ 643864 h 707629"/>
                <a:gd name="connsiteX39" fmla="*/ 17961 w 19265"/>
                <a:gd name="connsiteY39" fmla="*/ 699972 h 707629"/>
                <a:gd name="connsiteX40" fmla="*/ 19266 w 19265"/>
                <a:gd name="connsiteY40" fmla="*/ 706352 h 707629"/>
                <a:gd name="connsiteX41" fmla="*/ 708 w 19265"/>
                <a:gd name="connsiteY41" fmla="*/ 706352 h 707629"/>
                <a:gd name="connsiteX42" fmla="*/ 55 w 19265"/>
                <a:gd name="connsiteY42" fmla="*/ 684604 h 707629"/>
                <a:gd name="connsiteX43" fmla="*/ 635 w 19265"/>
                <a:gd name="connsiteY43" fmla="*/ 656913 h 707629"/>
                <a:gd name="connsiteX44" fmla="*/ 635 w 19265"/>
                <a:gd name="connsiteY44" fmla="*/ 519180 h 707629"/>
                <a:gd name="connsiteX45" fmla="*/ 635 w 19265"/>
                <a:gd name="connsiteY45" fmla="*/ 482500 h 707629"/>
                <a:gd name="connsiteX46" fmla="*/ 635 w 19265"/>
                <a:gd name="connsiteY46" fmla="*/ 430958 h 707629"/>
                <a:gd name="connsiteX47" fmla="*/ 635 w 19265"/>
                <a:gd name="connsiteY47" fmla="*/ 408486 h 707629"/>
                <a:gd name="connsiteX48" fmla="*/ 635 w 19265"/>
                <a:gd name="connsiteY48" fmla="*/ 385507 h 707629"/>
                <a:gd name="connsiteX49" fmla="*/ 1215 w 19265"/>
                <a:gd name="connsiteY49" fmla="*/ 366297 h 707629"/>
                <a:gd name="connsiteX50" fmla="*/ 200 w 19265"/>
                <a:gd name="connsiteY50" fmla="*/ 350639 h 707629"/>
                <a:gd name="connsiteX51" fmla="*/ 200 w 19265"/>
                <a:gd name="connsiteY51" fmla="*/ 349406 h 707629"/>
                <a:gd name="connsiteX52" fmla="*/ 1143 w 19265"/>
                <a:gd name="connsiteY52" fmla="*/ 321425 h 707629"/>
                <a:gd name="connsiteX53" fmla="*/ 635 w 19265"/>
                <a:gd name="connsiteY53" fmla="*/ 317873 h 707629"/>
                <a:gd name="connsiteX54" fmla="*/ 1433 w 19265"/>
                <a:gd name="connsiteY54" fmla="*/ 309536 h 707629"/>
                <a:gd name="connsiteX55" fmla="*/ 2158 w 19265"/>
                <a:gd name="connsiteY55" fmla="*/ 304317 h 707629"/>
                <a:gd name="connsiteX56" fmla="*/ 1143 w 19265"/>
                <a:gd name="connsiteY56" fmla="*/ 294966 h 707629"/>
                <a:gd name="connsiteX57" fmla="*/ 563 w 19265"/>
                <a:gd name="connsiteY57" fmla="*/ 277858 h 707629"/>
                <a:gd name="connsiteX58" fmla="*/ 563 w 19265"/>
                <a:gd name="connsiteY58" fmla="*/ 270609 h 707629"/>
                <a:gd name="connsiteX59" fmla="*/ 1578 w 19265"/>
                <a:gd name="connsiteY59" fmla="*/ 217908 h 707629"/>
                <a:gd name="connsiteX60" fmla="*/ 1578 w 19265"/>
                <a:gd name="connsiteY60" fmla="*/ 180502 h 707629"/>
                <a:gd name="connsiteX61" fmla="*/ 1578 w 19265"/>
                <a:gd name="connsiteY61" fmla="*/ 143097 h 707629"/>
                <a:gd name="connsiteX62" fmla="*/ 2520 w 19265"/>
                <a:gd name="connsiteY62" fmla="*/ 133383 h 707629"/>
                <a:gd name="connsiteX63" fmla="*/ 2520 w 19265"/>
                <a:gd name="connsiteY63" fmla="*/ 129686 h 707629"/>
                <a:gd name="connsiteX64" fmla="*/ 2810 w 19265"/>
                <a:gd name="connsiteY64" fmla="*/ 74231 h 707629"/>
                <a:gd name="connsiteX65" fmla="*/ 4115 w 19265"/>
                <a:gd name="connsiteY65" fmla="*/ 59008 h 707629"/>
                <a:gd name="connsiteX66" fmla="*/ 5637 w 19265"/>
                <a:gd name="connsiteY66" fmla="*/ 44509 h 707629"/>
                <a:gd name="connsiteX67" fmla="*/ 3680 w 19265"/>
                <a:gd name="connsiteY67" fmla="*/ 36535 h 707629"/>
                <a:gd name="connsiteX68" fmla="*/ 3680 w 19265"/>
                <a:gd name="connsiteY68" fmla="*/ 23705 h 707629"/>
                <a:gd name="connsiteX69" fmla="*/ 3390 w 19265"/>
                <a:gd name="connsiteY69" fmla="*/ 0 h 70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9265" h="707629">
                  <a:moveTo>
                    <a:pt x="3390" y="0"/>
                  </a:moveTo>
                  <a:lnTo>
                    <a:pt x="15786" y="0"/>
                  </a:lnTo>
                  <a:cubicBezTo>
                    <a:pt x="16438" y="9496"/>
                    <a:pt x="15134" y="18993"/>
                    <a:pt x="15786" y="28561"/>
                  </a:cubicBezTo>
                  <a:cubicBezTo>
                    <a:pt x="16438" y="38130"/>
                    <a:pt x="15061" y="49004"/>
                    <a:pt x="14554" y="59298"/>
                  </a:cubicBezTo>
                  <a:cubicBezTo>
                    <a:pt x="14554" y="59877"/>
                    <a:pt x="14119" y="60530"/>
                    <a:pt x="14554" y="61037"/>
                  </a:cubicBezTo>
                  <a:cubicBezTo>
                    <a:pt x="16432" y="67455"/>
                    <a:pt x="17023" y="74181"/>
                    <a:pt x="16293" y="80827"/>
                  </a:cubicBezTo>
                  <a:cubicBezTo>
                    <a:pt x="16998" y="97748"/>
                    <a:pt x="16635" y="114696"/>
                    <a:pt x="15206" y="131571"/>
                  </a:cubicBezTo>
                  <a:cubicBezTo>
                    <a:pt x="15206" y="132296"/>
                    <a:pt x="15206" y="133166"/>
                    <a:pt x="15786" y="133963"/>
                  </a:cubicBezTo>
                  <a:cubicBezTo>
                    <a:pt x="19193" y="144764"/>
                    <a:pt x="16511" y="155710"/>
                    <a:pt x="17091" y="166802"/>
                  </a:cubicBezTo>
                  <a:cubicBezTo>
                    <a:pt x="16802" y="169791"/>
                    <a:pt x="16802" y="172801"/>
                    <a:pt x="17091" y="175790"/>
                  </a:cubicBezTo>
                  <a:cubicBezTo>
                    <a:pt x="17796" y="179548"/>
                    <a:pt x="17622" y="183419"/>
                    <a:pt x="16583" y="187099"/>
                  </a:cubicBezTo>
                  <a:cubicBezTo>
                    <a:pt x="15730" y="189440"/>
                    <a:pt x="15730" y="192007"/>
                    <a:pt x="16583" y="194348"/>
                  </a:cubicBezTo>
                  <a:cubicBezTo>
                    <a:pt x="17039" y="195925"/>
                    <a:pt x="17234" y="197565"/>
                    <a:pt x="17163" y="199205"/>
                  </a:cubicBezTo>
                  <a:cubicBezTo>
                    <a:pt x="17163" y="202105"/>
                    <a:pt x="16221" y="205077"/>
                    <a:pt x="16583" y="207686"/>
                  </a:cubicBezTo>
                  <a:cubicBezTo>
                    <a:pt x="17163" y="218407"/>
                    <a:pt x="17163" y="229152"/>
                    <a:pt x="16583" y="239872"/>
                  </a:cubicBezTo>
                  <a:cubicBezTo>
                    <a:pt x="16583" y="248136"/>
                    <a:pt x="16221" y="256618"/>
                    <a:pt x="16583" y="264737"/>
                  </a:cubicBezTo>
                  <a:cubicBezTo>
                    <a:pt x="17018" y="274741"/>
                    <a:pt x="15786" y="284672"/>
                    <a:pt x="16583" y="294603"/>
                  </a:cubicBezTo>
                  <a:cubicBezTo>
                    <a:pt x="17018" y="298663"/>
                    <a:pt x="15568" y="303230"/>
                    <a:pt x="16076" y="307144"/>
                  </a:cubicBezTo>
                  <a:cubicBezTo>
                    <a:pt x="16871" y="312521"/>
                    <a:pt x="17283" y="317947"/>
                    <a:pt x="17308" y="323382"/>
                  </a:cubicBezTo>
                  <a:cubicBezTo>
                    <a:pt x="18045" y="337115"/>
                    <a:pt x="17657" y="350886"/>
                    <a:pt x="16148" y="364557"/>
                  </a:cubicBezTo>
                  <a:cubicBezTo>
                    <a:pt x="15787" y="366591"/>
                    <a:pt x="15936" y="368684"/>
                    <a:pt x="16583" y="370646"/>
                  </a:cubicBezTo>
                  <a:cubicBezTo>
                    <a:pt x="17257" y="373222"/>
                    <a:pt x="17502" y="375892"/>
                    <a:pt x="17308" y="378548"/>
                  </a:cubicBezTo>
                  <a:cubicBezTo>
                    <a:pt x="17308" y="384057"/>
                    <a:pt x="17308" y="389639"/>
                    <a:pt x="17308" y="395221"/>
                  </a:cubicBezTo>
                  <a:cubicBezTo>
                    <a:pt x="17308" y="403557"/>
                    <a:pt x="17308" y="411966"/>
                    <a:pt x="17743" y="420375"/>
                  </a:cubicBezTo>
                  <a:cubicBezTo>
                    <a:pt x="18178" y="428784"/>
                    <a:pt x="18541" y="436323"/>
                    <a:pt x="18106" y="444297"/>
                  </a:cubicBezTo>
                  <a:cubicBezTo>
                    <a:pt x="18686" y="448724"/>
                    <a:pt x="18686" y="453208"/>
                    <a:pt x="18106" y="457635"/>
                  </a:cubicBezTo>
                  <a:cubicBezTo>
                    <a:pt x="17160" y="460159"/>
                    <a:pt x="17160" y="462940"/>
                    <a:pt x="18106" y="465464"/>
                  </a:cubicBezTo>
                  <a:cubicBezTo>
                    <a:pt x="18828" y="467405"/>
                    <a:pt x="18828" y="469540"/>
                    <a:pt x="18106" y="471481"/>
                  </a:cubicBezTo>
                  <a:cubicBezTo>
                    <a:pt x="17522" y="472777"/>
                    <a:pt x="17249" y="474192"/>
                    <a:pt x="17308" y="475613"/>
                  </a:cubicBezTo>
                  <a:cubicBezTo>
                    <a:pt x="18344" y="480390"/>
                    <a:pt x="18344" y="485334"/>
                    <a:pt x="17308" y="490111"/>
                  </a:cubicBezTo>
                  <a:cubicBezTo>
                    <a:pt x="16881" y="491256"/>
                    <a:pt x="16881" y="492518"/>
                    <a:pt x="17308" y="493663"/>
                  </a:cubicBezTo>
                  <a:cubicBezTo>
                    <a:pt x="18238" y="497064"/>
                    <a:pt x="18411" y="500627"/>
                    <a:pt x="17816" y="504102"/>
                  </a:cubicBezTo>
                  <a:cubicBezTo>
                    <a:pt x="17448" y="511347"/>
                    <a:pt x="17448" y="518604"/>
                    <a:pt x="17816" y="525849"/>
                  </a:cubicBezTo>
                  <a:cubicBezTo>
                    <a:pt x="18965" y="539063"/>
                    <a:pt x="18624" y="552364"/>
                    <a:pt x="16801" y="565502"/>
                  </a:cubicBezTo>
                  <a:cubicBezTo>
                    <a:pt x="16583" y="566061"/>
                    <a:pt x="16583" y="566682"/>
                    <a:pt x="16801" y="567241"/>
                  </a:cubicBezTo>
                  <a:cubicBezTo>
                    <a:pt x="18839" y="572387"/>
                    <a:pt x="18839" y="578117"/>
                    <a:pt x="16801" y="583262"/>
                  </a:cubicBezTo>
                  <a:cubicBezTo>
                    <a:pt x="16246" y="584355"/>
                    <a:pt x="16246" y="585648"/>
                    <a:pt x="16801" y="586742"/>
                  </a:cubicBezTo>
                  <a:cubicBezTo>
                    <a:pt x="17837" y="590093"/>
                    <a:pt x="18230" y="593610"/>
                    <a:pt x="17961" y="597108"/>
                  </a:cubicBezTo>
                  <a:lnTo>
                    <a:pt x="17961" y="643864"/>
                  </a:lnTo>
                  <a:cubicBezTo>
                    <a:pt x="17961" y="662567"/>
                    <a:pt x="17961" y="681270"/>
                    <a:pt x="17961" y="699972"/>
                  </a:cubicBezTo>
                  <a:cubicBezTo>
                    <a:pt x="17961" y="702147"/>
                    <a:pt x="17236" y="704539"/>
                    <a:pt x="19266" y="706352"/>
                  </a:cubicBezTo>
                  <a:cubicBezTo>
                    <a:pt x="13197" y="708055"/>
                    <a:pt x="6777" y="708055"/>
                    <a:pt x="708" y="706352"/>
                  </a:cubicBezTo>
                  <a:cubicBezTo>
                    <a:pt x="708" y="699102"/>
                    <a:pt x="-235" y="691853"/>
                    <a:pt x="55" y="684604"/>
                  </a:cubicBezTo>
                  <a:cubicBezTo>
                    <a:pt x="418" y="675398"/>
                    <a:pt x="563" y="666119"/>
                    <a:pt x="635" y="656913"/>
                  </a:cubicBezTo>
                  <a:cubicBezTo>
                    <a:pt x="635" y="611098"/>
                    <a:pt x="635" y="565212"/>
                    <a:pt x="635" y="519180"/>
                  </a:cubicBezTo>
                  <a:cubicBezTo>
                    <a:pt x="635" y="506929"/>
                    <a:pt x="635" y="494751"/>
                    <a:pt x="635" y="482500"/>
                  </a:cubicBezTo>
                  <a:cubicBezTo>
                    <a:pt x="635" y="465319"/>
                    <a:pt x="55" y="448139"/>
                    <a:pt x="635" y="430958"/>
                  </a:cubicBezTo>
                  <a:cubicBezTo>
                    <a:pt x="635" y="423709"/>
                    <a:pt x="635" y="415880"/>
                    <a:pt x="635" y="408486"/>
                  </a:cubicBezTo>
                  <a:cubicBezTo>
                    <a:pt x="635" y="401092"/>
                    <a:pt x="1215" y="393191"/>
                    <a:pt x="635" y="385507"/>
                  </a:cubicBezTo>
                  <a:cubicBezTo>
                    <a:pt x="273" y="379128"/>
                    <a:pt x="1433" y="372676"/>
                    <a:pt x="1215" y="366297"/>
                  </a:cubicBezTo>
                  <a:cubicBezTo>
                    <a:pt x="1494" y="361056"/>
                    <a:pt x="1154" y="355800"/>
                    <a:pt x="200" y="350639"/>
                  </a:cubicBezTo>
                  <a:cubicBezTo>
                    <a:pt x="93" y="350235"/>
                    <a:pt x="93" y="349810"/>
                    <a:pt x="200" y="349406"/>
                  </a:cubicBezTo>
                  <a:cubicBezTo>
                    <a:pt x="2593" y="340127"/>
                    <a:pt x="-1829" y="330704"/>
                    <a:pt x="1143" y="321425"/>
                  </a:cubicBezTo>
                  <a:cubicBezTo>
                    <a:pt x="1405" y="320218"/>
                    <a:pt x="1225" y="318957"/>
                    <a:pt x="635" y="317873"/>
                  </a:cubicBezTo>
                  <a:cubicBezTo>
                    <a:pt x="-274" y="315104"/>
                    <a:pt x="15" y="312082"/>
                    <a:pt x="1433" y="309536"/>
                  </a:cubicBezTo>
                  <a:cubicBezTo>
                    <a:pt x="2303" y="307869"/>
                    <a:pt x="3390" y="305839"/>
                    <a:pt x="2158" y="304317"/>
                  </a:cubicBezTo>
                  <a:cubicBezTo>
                    <a:pt x="-307" y="301200"/>
                    <a:pt x="998" y="298228"/>
                    <a:pt x="1143" y="294966"/>
                  </a:cubicBezTo>
                  <a:cubicBezTo>
                    <a:pt x="1820" y="289266"/>
                    <a:pt x="1624" y="283497"/>
                    <a:pt x="563" y="277858"/>
                  </a:cubicBezTo>
                  <a:cubicBezTo>
                    <a:pt x="179" y="275457"/>
                    <a:pt x="179" y="273010"/>
                    <a:pt x="563" y="270609"/>
                  </a:cubicBezTo>
                  <a:cubicBezTo>
                    <a:pt x="2375" y="253066"/>
                    <a:pt x="1360" y="235450"/>
                    <a:pt x="1578" y="217908"/>
                  </a:cubicBezTo>
                  <a:cubicBezTo>
                    <a:pt x="1578" y="205439"/>
                    <a:pt x="1578" y="192971"/>
                    <a:pt x="1578" y="180502"/>
                  </a:cubicBezTo>
                  <a:cubicBezTo>
                    <a:pt x="1578" y="168034"/>
                    <a:pt x="1578" y="155566"/>
                    <a:pt x="1578" y="143097"/>
                  </a:cubicBezTo>
                  <a:cubicBezTo>
                    <a:pt x="1311" y="139829"/>
                    <a:pt x="1630" y="136540"/>
                    <a:pt x="2520" y="133383"/>
                  </a:cubicBezTo>
                  <a:cubicBezTo>
                    <a:pt x="2810" y="132168"/>
                    <a:pt x="2810" y="130902"/>
                    <a:pt x="2520" y="129686"/>
                  </a:cubicBezTo>
                  <a:cubicBezTo>
                    <a:pt x="1526" y="111211"/>
                    <a:pt x="1623" y="92694"/>
                    <a:pt x="2810" y="74231"/>
                  </a:cubicBezTo>
                  <a:cubicBezTo>
                    <a:pt x="2810" y="69229"/>
                    <a:pt x="3752" y="64082"/>
                    <a:pt x="4115" y="59008"/>
                  </a:cubicBezTo>
                  <a:cubicBezTo>
                    <a:pt x="3888" y="54126"/>
                    <a:pt x="4401" y="49238"/>
                    <a:pt x="5637" y="44509"/>
                  </a:cubicBezTo>
                  <a:cubicBezTo>
                    <a:pt x="6435" y="42480"/>
                    <a:pt x="3390" y="39653"/>
                    <a:pt x="3680" y="36535"/>
                  </a:cubicBezTo>
                  <a:cubicBezTo>
                    <a:pt x="3897" y="32261"/>
                    <a:pt x="3897" y="27979"/>
                    <a:pt x="3680" y="23705"/>
                  </a:cubicBezTo>
                  <a:cubicBezTo>
                    <a:pt x="3607" y="15876"/>
                    <a:pt x="3462" y="7902"/>
                    <a:pt x="3390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72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2" name="Freeform: Shape 82">
              <a:extLst>
                <a:ext uri="{FF2B5EF4-FFF2-40B4-BE49-F238E27FC236}">
                  <a16:creationId xmlns:a16="http://schemas.microsoft.com/office/drawing/2014/main" id="{7CB00551-6F9B-C623-3EF6-A673F8C76536}"/>
                </a:ext>
              </a:extLst>
            </p:cNvPr>
            <p:cNvSpPr/>
            <p:nvPr/>
          </p:nvSpPr>
          <p:spPr>
            <a:xfrm>
              <a:off x="9856193" y="1332532"/>
              <a:ext cx="87702" cy="708274"/>
            </a:xfrm>
            <a:custGeom>
              <a:avLst/>
              <a:gdLst>
                <a:gd name="connsiteX0" fmla="*/ 87510 w 87702"/>
                <a:gd name="connsiteY0" fmla="*/ 870 h 708274"/>
                <a:gd name="connsiteX1" fmla="*/ 87510 w 87702"/>
                <a:gd name="connsiteY1" fmla="*/ 47772 h 708274"/>
                <a:gd name="connsiteX2" fmla="*/ 86785 w 87702"/>
                <a:gd name="connsiteY2" fmla="*/ 71911 h 708274"/>
                <a:gd name="connsiteX3" fmla="*/ 86785 w 87702"/>
                <a:gd name="connsiteY3" fmla="*/ 104894 h 708274"/>
                <a:gd name="connsiteX4" fmla="*/ 86350 w 87702"/>
                <a:gd name="connsiteY4" fmla="*/ 118378 h 708274"/>
                <a:gd name="connsiteX5" fmla="*/ 87220 w 87702"/>
                <a:gd name="connsiteY5" fmla="*/ 130556 h 708274"/>
                <a:gd name="connsiteX6" fmla="*/ 86205 w 87702"/>
                <a:gd name="connsiteY6" fmla="*/ 139618 h 708274"/>
                <a:gd name="connsiteX7" fmla="*/ 86205 w 87702"/>
                <a:gd name="connsiteY7" fmla="*/ 200655 h 708274"/>
                <a:gd name="connsiteX8" fmla="*/ 86205 w 87702"/>
                <a:gd name="connsiteY8" fmla="*/ 225012 h 708274"/>
                <a:gd name="connsiteX9" fmla="*/ 86205 w 87702"/>
                <a:gd name="connsiteY9" fmla="*/ 245454 h 708274"/>
                <a:gd name="connsiteX10" fmla="*/ 85697 w 87702"/>
                <a:gd name="connsiteY10" fmla="*/ 253283 h 708274"/>
                <a:gd name="connsiteX11" fmla="*/ 86350 w 87702"/>
                <a:gd name="connsiteY11" fmla="*/ 276408 h 708274"/>
                <a:gd name="connsiteX12" fmla="*/ 85625 w 87702"/>
                <a:gd name="connsiteY12" fmla="*/ 286122 h 708274"/>
                <a:gd name="connsiteX13" fmla="*/ 85987 w 87702"/>
                <a:gd name="connsiteY13" fmla="*/ 325194 h 708274"/>
                <a:gd name="connsiteX14" fmla="*/ 85552 w 87702"/>
                <a:gd name="connsiteY14" fmla="*/ 393553 h 708274"/>
                <a:gd name="connsiteX15" fmla="*/ 85552 w 87702"/>
                <a:gd name="connsiteY15" fmla="*/ 463217 h 708274"/>
                <a:gd name="connsiteX16" fmla="*/ 85117 w 87702"/>
                <a:gd name="connsiteY16" fmla="*/ 499462 h 708274"/>
                <a:gd name="connsiteX17" fmla="*/ 85552 w 87702"/>
                <a:gd name="connsiteY17" fmla="*/ 518528 h 708274"/>
                <a:gd name="connsiteX18" fmla="*/ 84610 w 87702"/>
                <a:gd name="connsiteY18" fmla="*/ 540275 h 708274"/>
                <a:gd name="connsiteX19" fmla="*/ 84972 w 87702"/>
                <a:gd name="connsiteY19" fmla="*/ 550496 h 708274"/>
                <a:gd name="connsiteX20" fmla="*/ 84610 w 87702"/>
                <a:gd name="connsiteY20" fmla="*/ 575578 h 708274"/>
                <a:gd name="connsiteX21" fmla="*/ 85190 w 87702"/>
                <a:gd name="connsiteY21" fmla="*/ 586524 h 708274"/>
                <a:gd name="connsiteX22" fmla="*/ 84537 w 87702"/>
                <a:gd name="connsiteY22" fmla="*/ 602255 h 708274"/>
                <a:gd name="connsiteX23" fmla="*/ 84537 w 87702"/>
                <a:gd name="connsiteY23" fmla="*/ 633861 h 708274"/>
                <a:gd name="connsiteX24" fmla="*/ 85117 w 87702"/>
                <a:gd name="connsiteY24" fmla="*/ 650244 h 708274"/>
                <a:gd name="connsiteX25" fmla="*/ 84465 w 87702"/>
                <a:gd name="connsiteY25" fmla="*/ 661262 h 708274"/>
                <a:gd name="connsiteX26" fmla="*/ 84465 w 87702"/>
                <a:gd name="connsiteY26" fmla="*/ 675760 h 708274"/>
                <a:gd name="connsiteX27" fmla="*/ 84465 w 87702"/>
                <a:gd name="connsiteY27" fmla="*/ 708019 h 708274"/>
                <a:gd name="connsiteX28" fmla="*/ 40970 w 87702"/>
                <a:gd name="connsiteY28" fmla="*/ 708019 h 708274"/>
                <a:gd name="connsiteX29" fmla="*/ 5667 w 87702"/>
                <a:gd name="connsiteY29" fmla="*/ 708019 h 708274"/>
                <a:gd name="connsiteX30" fmla="*/ 5667 w 87702"/>
                <a:gd name="connsiteY30" fmla="*/ 706134 h 708274"/>
                <a:gd name="connsiteX31" fmla="*/ 5667 w 87702"/>
                <a:gd name="connsiteY31" fmla="*/ 688809 h 708274"/>
                <a:gd name="connsiteX32" fmla="*/ 5667 w 87702"/>
                <a:gd name="connsiteY32" fmla="*/ 684532 h 708274"/>
                <a:gd name="connsiteX33" fmla="*/ 4870 w 87702"/>
                <a:gd name="connsiteY33" fmla="*/ 679747 h 708274"/>
                <a:gd name="connsiteX34" fmla="*/ 5377 w 87702"/>
                <a:gd name="connsiteY34" fmla="*/ 661045 h 708274"/>
                <a:gd name="connsiteX35" fmla="*/ 3275 w 87702"/>
                <a:gd name="connsiteY35" fmla="*/ 643284 h 708274"/>
                <a:gd name="connsiteX36" fmla="*/ 4218 w 87702"/>
                <a:gd name="connsiteY36" fmla="*/ 631613 h 708274"/>
                <a:gd name="connsiteX37" fmla="*/ 3855 w 87702"/>
                <a:gd name="connsiteY37" fmla="*/ 628206 h 708274"/>
                <a:gd name="connsiteX38" fmla="*/ 2985 w 87702"/>
                <a:gd name="connsiteY38" fmla="*/ 624944 h 708274"/>
                <a:gd name="connsiteX39" fmla="*/ 4508 w 87702"/>
                <a:gd name="connsiteY39" fmla="*/ 603197 h 708274"/>
                <a:gd name="connsiteX40" fmla="*/ 4508 w 87702"/>
                <a:gd name="connsiteY40" fmla="*/ 597688 h 708274"/>
                <a:gd name="connsiteX41" fmla="*/ 3710 w 87702"/>
                <a:gd name="connsiteY41" fmla="*/ 584639 h 708274"/>
                <a:gd name="connsiteX42" fmla="*/ 3710 w 87702"/>
                <a:gd name="connsiteY42" fmla="*/ 557093 h 708274"/>
                <a:gd name="connsiteX43" fmla="*/ 4435 w 87702"/>
                <a:gd name="connsiteY43" fmla="*/ 549119 h 708274"/>
                <a:gd name="connsiteX44" fmla="*/ 4435 w 87702"/>
                <a:gd name="connsiteY44" fmla="*/ 544914 h 708274"/>
                <a:gd name="connsiteX45" fmla="*/ 2768 w 87702"/>
                <a:gd name="connsiteY45" fmla="*/ 532591 h 708274"/>
                <a:gd name="connsiteX46" fmla="*/ 3638 w 87702"/>
                <a:gd name="connsiteY46" fmla="*/ 521717 h 708274"/>
                <a:gd name="connsiteX47" fmla="*/ 2550 w 87702"/>
                <a:gd name="connsiteY47" fmla="*/ 504174 h 708274"/>
                <a:gd name="connsiteX48" fmla="*/ 2550 w 87702"/>
                <a:gd name="connsiteY48" fmla="*/ 502362 h 708274"/>
                <a:gd name="connsiteX49" fmla="*/ 2550 w 87702"/>
                <a:gd name="connsiteY49" fmla="*/ 494098 h 708274"/>
                <a:gd name="connsiteX50" fmla="*/ 3420 w 87702"/>
                <a:gd name="connsiteY50" fmla="*/ 486124 h 708274"/>
                <a:gd name="connsiteX51" fmla="*/ 3275 w 87702"/>
                <a:gd name="connsiteY51" fmla="*/ 476555 h 708274"/>
                <a:gd name="connsiteX52" fmla="*/ 3928 w 87702"/>
                <a:gd name="connsiteY52" fmla="*/ 467494 h 708274"/>
                <a:gd name="connsiteX53" fmla="*/ 3928 w 87702"/>
                <a:gd name="connsiteY53" fmla="*/ 439077 h 708274"/>
                <a:gd name="connsiteX54" fmla="*/ 2333 w 87702"/>
                <a:gd name="connsiteY54" fmla="*/ 429944 h 708274"/>
                <a:gd name="connsiteX55" fmla="*/ 3275 w 87702"/>
                <a:gd name="connsiteY55" fmla="*/ 419867 h 708274"/>
                <a:gd name="connsiteX56" fmla="*/ 1463 w 87702"/>
                <a:gd name="connsiteY56" fmla="*/ 391958 h 708274"/>
                <a:gd name="connsiteX57" fmla="*/ 521 w 87702"/>
                <a:gd name="connsiteY57" fmla="*/ 383622 h 708274"/>
                <a:gd name="connsiteX58" fmla="*/ 521 w 87702"/>
                <a:gd name="connsiteY58" fmla="*/ 381955 h 708274"/>
                <a:gd name="connsiteX59" fmla="*/ 2188 w 87702"/>
                <a:gd name="connsiteY59" fmla="*/ 373473 h 708274"/>
                <a:gd name="connsiteX60" fmla="*/ 2188 w 87702"/>
                <a:gd name="connsiteY60" fmla="*/ 366224 h 708274"/>
                <a:gd name="connsiteX61" fmla="*/ 3493 w 87702"/>
                <a:gd name="connsiteY61" fmla="*/ 358975 h 708274"/>
                <a:gd name="connsiteX62" fmla="*/ 3130 w 87702"/>
                <a:gd name="connsiteY62" fmla="*/ 350059 h 708274"/>
                <a:gd name="connsiteX63" fmla="*/ 810 w 87702"/>
                <a:gd name="connsiteY63" fmla="*/ 336285 h 708274"/>
                <a:gd name="connsiteX64" fmla="*/ 761 w 87702"/>
                <a:gd name="connsiteY64" fmla="*/ 332493 h 708274"/>
                <a:gd name="connsiteX65" fmla="*/ 810 w 87702"/>
                <a:gd name="connsiteY65" fmla="*/ 332443 h 708274"/>
                <a:gd name="connsiteX66" fmla="*/ 2115 w 87702"/>
                <a:gd name="connsiteY66" fmla="*/ 328456 h 708274"/>
                <a:gd name="connsiteX67" fmla="*/ 2115 w 87702"/>
                <a:gd name="connsiteY67" fmla="*/ 306709 h 708274"/>
                <a:gd name="connsiteX68" fmla="*/ 2550 w 87702"/>
                <a:gd name="connsiteY68" fmla="*/ 295328 h 708274"/>
                <a:gd name="connsiteX69" fmla="*/ 2550 w 87702"/>
                <a:gd name="connsiteY69" fmla="*/ 291921 h 708274"/>
                <a:gd name="connsiteX70" fmla="*/ 521 w 87702"/>
                <a:gd name="connsiteY70" fmla="*/ 281917 h 708274"/>
                <a:gd name="connsiteX71" fmla="*/ 1608 w 87702"/>
                <a:gd name="connsiteY71" fmla="*/ 280540 h 708274"/>
                <a:gd name="connsiteX72" fmla="*/ 2603 w 87702"/>
                <a:gd name="connsiteY72" fmla="*/ 277522 h 708274"/>
                <a:gd name="connsiteX73" fmla="*/ 2550 w 87702"/>
                <a:gd name="connsiteY73" fmla="*/ 277423 h 708274"/>
                <a:gd name="connsiteX74" fmla="*/ 1245 w 87702"/>
                <a:gd name="connsiteY74" fmla="*/ 266404 h 708274"/>
                <a:gd name="connsiteX75" fmla="*/ 1245 w 87702"/>
                <a:gd name="connsiteY75" fmla="*/ 265244 h 708274"/>
                <a:gd name="connsiteX76" fmla="*/ 593 w 87702"/>
                <a:gd name="connsiteY76" fmla="*/ 249731 h 708274"/>
                <a:gd name="connsiteX77" fmla="*/ 593 w 87702"/>
                <a:gd name="connsiteY77" fmla="*/ 246904 h 708274"/>
                <a:gd name="connsiteX78" fmla="*/ 1825 w 87702"/>
                <a:gd name="connsiteY78" fmla="*/ 235161 h 708274"/>
                <a:gd name="connsiteX79" fmla="*/ 2260 w 87702"/>
                <a:gd name="connsiteY79" fmla="*/ 222837 h 708274"/>
                <a:gd name="connsiteX80" fmla="*/ 1173 w 87702"/>
                <a:gd name="connsiteY80" fmla="*/ 220082 h 708274"/>
                <a:gd name="connsiteX81" fmla="*/ 834 w 87702"/>
                <a:gd name="connsiteY81" fmla="*/ 217232 h 708274"/>
                <a:gd name="connsiteX82" fmla="*/ 1173 w 87702"/>
                <a:gd name="connsiteY82" fmla="*/ 216893 h 708274"/>
                <a:gd name="connsiteX83" fmla="*/ 2405 w 87702"/>
                <a:gd name="connsiteY83" fmla="*/ 210369 h 708274"/>
                <a:gd name="connsiteX84" fmla="*/ 2405 w 87702"/>
                <a:gd name="connsiteY84" fmla="*/ 198045 h 708274"/>
                <a:gd name="connsiteX85" fmla="*/ 2405 w 87702"/>
                <a:gd name="connsiteY85" fmla="*/ 187099 h 708274"/>
                <a:gd name="connsiteX86" fmla="*/ 1535 w 87702"/>
                <a:gd name="connsiteY86" fmla="*/ 184272 h 708274"/>
                <a:gd name="connsiteX87" fmla="*/ 1407 w 87702"/>
                <a:gd name="connsiteY87" fmla="*/ 182226 h 708274"/>
                <a:gd name="connsiteX88" fmla="*/ 1535 w 87702"/>
                <a:gd name="connsiteY88" fmla="*/ 182097 h 708274"/>
                <a:gd name="connsiteX89" fmla="*/ 2623 w 87702"/>
                <a:gd name="connsiteY89" fmla="*/ 174848 h 708274"/>
                <a:gd name="connsiteX90" fmla="*/ 2623 w 87702"/>
                <a:gd name="connsiteY90" fmla="*/ 163105 h 708274"/>
                <a:gd name="connsiteX91" fmla="*/ 2623 w 87702"/>
                <a:gd name="connsiteY91" fmla="*/ 152086 h 708274"/>
                <a:gd name="connsiteX92" fmla="*/ 2985 w 87702"/>
                <a:gd name="connsiteY92" fmla="*/ 141067 h 708274"/>
                <a:gd name="connsiteX93" fmla="*/ 1608 w 87702"/>
                <a:gd name="connsiteY93" fmla="*/ 127077 h 708274"/>
                <a:gd name="connsiteX94" fmla="*/ 1608 w 87702"/>
                <a:gd name="connsiteY94" fmla="*/ 108519 h 708274"/>
                <a:gd name="connsiteX95" fmla="*/ 2405 w 87702"/>
                <a:gd name="connsiteY95" fmla="*/ 95543 h 708274"/>
                <a:gd name="connsiteX96" fmla="*/ 2405 w 87702"/>
                <a:gd name="connsiteY96" fmla="*/ 82350 h 708274"/>
                <a:gd name="connsiteX97" fmla="*/ 1898 w 87702"/>
                <a:gd name="connsiteY97" fmla="*/ 80682 h 708274"/>
                <a:gd name="connsiteX98" fmla="*/ 1898 w 87702"/>
                <a:gd name="connsiteY98" fmla="*/ 76478 h 708274"/>
                <a:gd name="connsiteX99" fmla="*/ 1898 w 87702"/>
                <a:gd name="connsiteY99" fmla="*/ 72491 h 708274"/>
                <a:gd name="connsiteX100" fmla="*/ 1028 w 87702"/>
                <a:gd name="connsiteY100" fmla="*/ 69156 h 708274"/>
                <a:gd name="connsiteX101" fmla="*/ 2550 w 87702"/>
                <a:gd name="connsiteY101" fmla="*/ 56978 h 708274"/>
                <a:gd name="connsiteX102" fmla="*/ 2550 w 87702"/>
                <a:gd name="connsiteY102" fmla="*/ 31316 h 708274"/>
                <a:gd name="connsiteX103" fmla="*/ 1825 w 87702"/>
                <a:gd name="connsiteY103" fmla="*/ 20370 h 708274"/>
                <a:gd name="connsiteX104" fmla="*/ 1825 w 87702"/>
                <a:gd name="connsiteY104" fmla="*/ 0 h 708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87702" h="708274">
                  <a:moveTo>
                    <a:pt x="87510" y="870"/>
                  </a:moveTo>
                  <a:cubicBezTo>
                    <a:pt x="87510" y="16528"/>
                    <a:pt x="87945" y="32186"/>
                    <a:pt x="87510" y="47772"/>
                  </a:cubicBezTo>
                  <a:cubicBezTo>
                    <a:pt x="87147" y="55818"/>
                    <a:pt x="86712" y="63864"/>
                    <a:pt x="86785" y="71911"/>
                  </a:cubicBezTo>
                  <a:cubicBezTo>
                    <a:pt x="86785" y="82857"/>
                    <a:pt x="85915" y="93658"/>
                    <a:pt x="86785" y="104894"/>
                  </a:cubicBezTo>
                  <a:cubicBezTo>
                    <a:pt x="87220" y="109316"/>
                    <a:pt x="86205" y="113811"/>
                    <a:pt x="86350" y="118378"/>
                  </a:cubicBezTo>
                  <a:cubicBezTo>
                    <a:pt x="86134" y="122457"/>
                    <a:pt x="86426" y="126548"/>
                    <a:pt x="87220" y="130556"/>
                  </a:cubicBezTo>
                  <a:cubicBezTo>
                    <a:pt x="88162" y="133601"/>
                    <a:pt x="86132" y="136500"/>
                    <a:pt x="86205" y="139618"/>
                  </a:cubicBezTo>
                  <a:cubicBezTo>
                    <a:pt x="86205" y="159987"/>
                    <a:pt x="86712" y="180357"/>
                    <a:pt x="86205" y="200655"/>
                  </a:cubicBezTo>
                  <a:cubicBezTo>
                    <a:pt x="86205" y="208774"/>
                    <a:pt x="86205" y="216893"/>
                    <a:pt x="86205" y="225012"/>
                  </a:cubicBezTo>
                  <a:cubicBezTo>
                    <a:pt x="85371" y="231801"/>
                    <a:pt x="85371" y="238665"/>
                    <a:pt x="86205" y="245454"/>
                  </a:cubicBezTo>
                  <a:cubicBezTo>
                    <a:pt x="86640" y="247991"/>
                    <a:pt x="85335" y="250746"/>
                    <a:pt x="85697" y="253283"/>
                  </a:cubicBezTo>
                  <a:cubicBezTo>
                    <a:pt x="86785" y="260967"/>
                    <a:pt x="85190" y="268651"/>
                    <a:pt x="86350" y="276408"/>
                  </a:cubicBezTo>
                  <a:cubicBezTo>
                    <a:pt x="86785" y="279380"/>
                    <a:pt x="85335" y="282787"/>
                    <a:pt x="85625" y="286122"/>
                  </a:cubicBezTo>
                  <a:cubicBezTo>
                    <a:pt x="86398" y="299132"/>
                    <a:pt x="86519" y="312172"/>
                    <a:pt x="85987" y="325194"/>
                  </a:cubicBezTo>
                  <a:cubicBezTo>
                    <a:pt x="85552" y="348029"/>
                    <a:pt x="85987" y="370791"/>
                    <a:pt x="85552" y="393553"/>
                  </a:cubicBezTo>
                  <a:cubicBezTo>
                    <a:pt x="85117" y="416315"/>
                    <a:pt x="85552" y="440020"/>
                    <a:pt x="85552" y="463217"/>
                  </a:cubicBezTo>
                  <a:cubicBezTo>
                    <a:pt x="85552" y="475323"/>
                    <a:pt x="85552" y="487284"/>
                    <a:pt x="85117" y="499462"/>
                  </a:cubicBezTo>
                  <a:cubicBezTo>
                    <a:pt x="85117" y="505769"/>
                    <a:pt x="85117" y="512148"/>
                    <a:pt x="85552" y="518528"/>
                  </a:cubicBezTo>
                  <a:cubicBezTo>
                    <a:pt x="85844" y="525790"/>
                    <a:pt x="85529" y="533065"/>
                    <a:pt x="84610" y="540275"/>
                  </a:cubicBezTo>
                  <a:cubicBezTo>
                    <a:pt x="84332" y="543684"/>
                    <a:pt x="84454" y="547115"/>
                    <a:pt x="84972" y="550496"/>
                  </a:cubicBezTo>
                  <a:cubicBezTo>
                    <a:pt x="85939" y="558837"/>
                    <a:pt x="85818" y="567268"/>
                    <a:pt x="84610" y="575578"/>
                  </a:cubicBezTo>
                  <a:cubicBezTo>
                    <a:pt x="84224" y="579234"/>
                    <a:pt x="84419" y="582929"/>
                    <a:pt x="85190" y="586524"/>
                  </a:cubicBezTo>
                  <a:cubicBezTo>
                    <a:pt x="85842" y="591816"/>
                    <a:pt x="84103" y="597035"/>
                    <a:pt x="84537" y="602255"/>
                  </a:cubicBezTo>
                  <a:cubicBezTo>
                    <a:pt x="85480" y="612766"/>
                    <a:pt x="84537" y="623277"/>
                    <a:pt x="84537" y="633861"/>
                  </a:cubicBezTo>
                  <a:cubicBezTo>
                    <a:pt x="84537" y="639297"/>
                    <a:pt x="84537" y="644734"/>
                    <a:pt x="85117" y="650244"/>
                  </a:cubicBezTo>
                  <a:cubicBezTo>
                    <a:pt x="85404" y="653926"/>
                    <a:pt x="85185" y="657638"/>
                    <a:pt x="84465" y="661262"/>
                  </a:cubicBezTo>
                  <a:cubicBezTo>
                    <a:pt x="84177" y="666090"/>
                    <a:pt x="84177" y="670932"/>
                    <a:pt x="84465" y="675760"/>
                  </a:cubicBezTo>
                  <a:cubicBezTo>
                    <a:pt x="83885" y="686489"/>
                    <a:pt x="84465" y="697508"/>
                    <a:pt x="84465" y="708019"/>
                  </a:cubicBezTo>
                  <a:cubicBezTo>
                    <a:pt x="69967" y="708019"/>
                    <a:pt x="55469" y="708526"/>
                    <a:pt x="40970" y="708019"/>
                  </a:cubicBezTo>
                  <a:cubicBezTo>
                    <a:pt x="29154" y="707439"/>
                    <a:pt x="17411" y="708816"/>
                    <a:pt x="5667" y="708019"/>
                  </a:cubicBezTo>
                  <a:cubicBezTo>
                    <a:pt x="5742" y="707395"/>
                    <a:pt x="5742" y="706757"/>
                    <a:pt x="5667" y="706134"/>
                  </a:cubicBezTo>
                  <a:cubicBezTo>
                    <a:pt x="3820" y="700509"/>
                    <a:pt x="3820" y="694434"/>
                    <a:pt x="5667" y="688809"/>
                  </a:cubicBezTo>
                  <a:cubicBezTo>
                    <a:pt x="6030" y="687410"/>
                    <a:pt x="6030" y="685931"/>
                    <a:pt x="5667" y="684532"/>
                  </a:cubicBezTo>
                  <a:cubicBezTo>
                    <a:pt x="5305" y="682937"/>
                    <a:pt x="4290" y="681270"/>
                    <a:pt x="4870" y="679747"/>
                  </a:cubicBezTo>
                  <a:cubicBezTo>
                    <a:pt x="7262" y="673586"/>
                    <a:pt x="4870" y="667279"/>
                    <a:pt x="5377" y="661045"/>
                  </a:cubicBezTo>
                  <a:cubicBezTo>
                    <a:pt x="5223" y="655071"/>
                    <a:pt x="4519" y="649127"/>
                    <a:pt x="3275" y="643284"/>
                  </a:cubicBezTo>
                  <a:cubicBezTo>
                    <a:pt x="2053" y="639421"/>
                    <a:pt x="2391" y="635231"/>
                    <a:pt x="4218" y="631613"/>
                  </a:cubicBezTo>
                  <a:cubicBezTo>
                    <a:pt x="4932" y="630540"/>
                    <a:pt x="4780" y="629105"/>
                    <a:pt x="3855" y="628206"/>
                  </a:cubicBezTo>
                  <a:cubicBezTo>
                    <a:pt x="2966" y="627373"/>
                    <a:pt x="2629" y="626111"/>
                    <a:pt x="2985" y="624944"/>
                  </a:cubicBezTo>
                  <a:cubicBezTo>
                    <a:pt x="4145" y="617695"/>
                    <a:pt x="2985" y="610446"/>
                    <a:pt x="4508" y="603197"/>
                  </a:cubicBezTo>
                  <a:cubicBezTo>
                    <a:pt x="5016" y="601399"/>
                    <a:pt x="5016" y="599489"/>
                    <a:pt x="4508" y="597688"/>
                  </a:cubicBezTo>
                  <a:cubicBezTo>
                    <a:pt x="3555" y="593408"/>
                    <a:pt x="3285" y="589003"/>
                    <a:pt x="3710" y="584639"/>
                  </a:cubicBezTo>
                  <a:cubicBezTo>
                    <a:pt x="3275" y="575505"/>
                    <a:pt x="4073" y="566299"/>
                    <a:pt x="3710" y="557093"/>
                  </a:cubicBezTo>
                  <a:cubicBezTo>
                    <a:pt x="3406" y="554413"/>
                    <a:pt x="3653" y="551699"/>
                    <a:pt x="4435" y="549119"/>
                  </a:cubicBezTo>
                  <a:cubicBezTo>
                    <a:pt x="4870" y="547741"/>
                    <a:pt x="5305" y="546002"/>
                    <a:pt x="4435" y="544914"/>
                  </a:cubicBezTo>
                  <a:cubicBezTo>
                    <a:pt x="1535" y="541000"/>
                    <a:pt x="2913" y="536795"/>
                    <a:pt x="2768" y="532591"/>
                  </a:cubicBezTo>
                  <a:cubicBezTo>
                    <a:pt x="2623" y="528386"/>
                    <a:pt x="4435" y="525342"/>
                    <a:pt x="3638" y="521717"/>
                  </a:cubicBezTo>
                  <a:cubicBezTo>
                    <a:pt x="2405" y="515918"/>
                    <a:pt x="4797" y="509901"/>
                    <a:pt x="2550" y="504174"/>
                  </a:cubicBezTo>
                  <a:cubicBezTo>
                    <a:pt x="2406" y="503579"/>
                    <a:pt x="2406" y="502957"/>
                    <a:pt x="2550" y="502362"/>
                  </a:cubicBezTo>
                  <a:cubicBezTo>
                    <a:pt x="3425" y="499677"/>
                    <a:pt x="3425" y="496783"/>
                    <a:pt x="2550" y="494098"/>
                  </a:cubicBezTo>
                  <a:cubicBezTo>
                    <a:pt x="1753" y="492068"/>
                    <a:pt x="3783" y="488879"/>
                    <a:pt x="3420" y="486124"/>
                  </a:cubicBezTo>
                  <a:cubicBezTo>
                    <a:pt x="3717" y="482939"/>
                    <a:pt x="3668" y="479730"/>
                    <a:pt x="3275" y="476555"/>
                  </a:cubicBezTo>
                  <a:cubicBezTo>
                    <a:pt x="2188" y="473511"/>
                    <a:pt x="4073" y="470611"/>
                    <a:pt x="3928" y="467494"/>
                  </a:cubicBezTo>
                  <a:cubicBezTo>
                    <a:pt x="3928" y="457998"/>
                    <a:pt x="3493" y="448501"/>
                    <a:pt x="3928" y="439077"/>
                  </a:cubicBezTo>
                  <a:cubicBezTo>
                    <a:pt x="3928" y="435670"/>
                    <a:pt x="1245" y="432916"/>
                    <a:pt x="2333" y="429944"/>
                  </a:cubicBezTo>
                  <a:cubicBezTo>
                    <a:pt x="3394" y="426697"/>
                    <a:pt x="3716" y="423254"/>
                    <a:pt x="3275" y="419867"/>
                  </a:cubicBezTo>
                  <a:cubicBezTo>
                    <a:pt x="2550" y="410589"/>
                    <a:pt x="5305" y="401092"/>
                    <a:pt x="1463" y="391958"/>
                  </a:cubicBezTo>
                  <a:cubicBezTo>
                    <a:pt x="4435" y="388841"/>
                    <a:pt x="1463" y="386377"/>
                    <a:pt x="521" y="383622"/>
                  </a:cubicBezTo>
                  <a:cubicBezTo>
                    <a:pt x="521" y="383115"/>
                    <a:pt x="13" y="382100"/>
                    <a:pt x="521" y="381955"/>
                  </a:cubicBezTo>
                  <a:cubicBezTo>
                    <a:pt x="4000" y="379562"/>
                    <a:pt x="1753" y="376300"/>
                    <a:pt x="2188" y="373473"/>
                  </a:cubicBezTo>
                  <a:cubicBezTo>
                    <a:pt x="2623" y="370646"/>
                    <a:pt x="666" y="368471"/>
                    <a:pt x="2188" y="366224"/>
                  </a:cubicBezTo>
                  <a:cubicBezTo>
                    <a:pt x="3665" y="364116"/>
                    <a:pt x="4142" y="361466"/>
                    <a:pt x="3493" y="358975"/>
                  </a:cubicBezTo>
                  <a:cubicBezTo>
                    <a:pt x="3493" y="356003"/>
                    <a:pt x="3493" y="352886"/>
                    <a:pt x="3130" y="350059"/>
                  </a:cubicBezTo>
                  <a:cubicBezTo>
                    <a:pt x="3490" y="345347"/>
                    <a:pt x="2695" y="340619"/>
                    <a:pt x="810" y="336285"/>
                  </a:cubicBezTo>
                  <a:cubicBezTo>
                    <a:pt x="-251" y="335252"/>
                    <a:pt x="-273" y="333553"/>
                    <a:pt x="761" y="332493"/>
                  </a:cubicBezTo>
                  <a:cubicBezTo>
                    <a:pt x="777" y="332476"/>
                    <a:pt x="794" y="332459"/>
                    <a:pt x="810" y="332443"/>
                  </a:cubicBezTo>
                  <a:cubicBezTo>
                    <a:pt x="2043" y="331356"/>
                    <a:pt x="1753" y="329834"/>
                    <a:pt x="2115" y="328456"/>
                  </a:cubicBezTo>
                  <a:cubicBezTo>
                    <a:pt x="4218" y="321207"/>
                    <a:pt x="883" y="313958"/>
                    <a:pt x="2115" y="306709"/>
                  </a:cubicBezTo>
                  <a:cubicBezTo>
                    <a:pt x="2623" y="303157"/>
                    <a:pt x="738" y="299460"/>
                    <a:pt x="2550" y="295328"/>
                  </a:cubicBezTo>
                  <a:cubicBezTo>
                    <a:pt x="3130" y="294241"/>
                    <a:pt x="3565" y="292936"/>
                    <a:pt x="2550" y="291921"/>
                  </a:cubicBezTo>
                  <a:cubicBezTo>
                    <a:pt x="-567" y="289021"/>
                    <a:pt x="3855" y="284672"/>
                    <a:pt x="521" y="281917"/>
                  </a:cubicBezTo>
                  <a:cubicBezTo>
                    <a:pt x="815" y="281408"/>
                    <a:pt x="1181" y="280944"/>
                    <a:pt x="1608" y="280540"/>
                  </a:cubicBezTo>
                  <a:cubicBezTo>
                    <a:pt x="2716" y="279981"/>
                    <a:pt x="3162" y="278630"/>
                    <a:pt x="2603" y="277522"/>
                  </a:cubicBezTo>
                  <a:cubicBezTo>
                    <a:pt x="2587" y="277488"/>
                    <a:pt x="2569" y="277455"/>
                    <a:pt x="2550" y="277423"/>
                  </a:cubicBezTo>
                  <a:cubicBezTo>
                    <a:pt x="1100" y="273871"/>
                    <a:pt x="4725" y="269739"/>
                    <a:pt x="1245" y="266404"/>
                  </a:cubicBezTo>
                  <a:cubicBezTo>
                    <a:pt x="1245" y="266404"/>
                    <a:pt x="1245" y="265534"/>
                    <a:pt x="1245" y="265244"/>
                  </a:cubicBezTo>
                  <a:cubicBezTo>
                    <a:pt x="5305" y="259880"/>
                    <a:pt x="2043" y="254806"/>
                    <a:pt x="593" y="249731"/>
                  </a:cubicBezTo>
                  <a:cubicBezTo>
                    <a:pt x="233" y="248823"/>
                    <a:pt x="233" y="247812"/>
                    <a:pt x="593" y="246904"/>
                  </a:cubicBezTo>
                  <a:cubicBezTo>
                    <a:pt x="2492" y="243291"/>
                    <a:pt x="2932" y="239089"/>
                    <a:pt x="1825" y="235161"/>
                  </a:cubicBezTo>
                  <a:cubicBezTo>
                    <a:pt x="-59" y="230666"/>
                    <a:pt x="3203" y="226969"/>
                    <a:pt x="2260" y="222837"/>
                  </a:cubicBezTo>
                  <a:cubicBezTo>
                    <a:pt x="2260" y="221822"/>
                    <a:pt x="2260" y="220807"/>
                    <a:pt x="1173" y="220082"/>
                  </a:cubicBezTo>
                  <a:cubicBezTo>
                    <a:pt x="292" y="219389"/>
                    <a:pt x="140" y="218113"/>
                    <a:pt x="834" y="217232"/>
                  </a:cubicBezTo>
                  <a:cubicBezTo>
                    <a:pt x="933" y="217106"/>
                    <a:pt x="1047" y="216992"/>
                    <a:pt x="1173" y="216893"/>
                  </a:cubicBezTo>
                  <a:cubicBezTo>
                    <a:pt x="2913" y="214936"/>
                    <a:pt x="2405" y="212616"/>
                    <a:pt x="2405" y="210369"/>
                  </a:cubicBezTo>
                  <a:cubicBezTo>
                    <a:pt x="2623" y="206263"/>
                    <a:pt x="2623" y="202150"/>
                    <a:pt x="2405" y="198045"/>
                  </a:cubicBezTo>
                  <a:cubicBezTo>
                    <a:pt x="2043" y="194348"/>
                    <a:pt x="-204" y="190796"/>
                    <a:pt x="2405" y="187099"/>
                  </a:cubicBezTo>
                  <a:cubicBezTo>
                    <a:pt x="2840" y="186374"/>
                    <a:pt x="2405" y="185069"/>
                    <a:pt x="1535" y="184272"/>
                  </a:cubicBezTo>
                  <a:cubicBezTo>
                    <a:pt x="935" y="183742"/>
                    <a:pt x="877" y="182826"/>
                    <a:pt x="1407" y="182226"/>
                  </a:cubicBezTo>
                  <a:cubicBezTo>
                    <a:pt x="1447" y="182180"/>
                    <a:pt x="1490" y="182137"/>
                    <a:pt x="1535" y="182097"/>
                  </a:cubicBezTo>
                  <a:cubicBezTo>
                    <a:pt x="3275" y="179922"/>
                    <a:pt x="2550" y="177385"/>
                    <a:pt x="2623" y="174848"/>
                  </a:cubicBezTo>
                  <a:cubicBezTo>
                    <a:pt x="2623" y="170934"/>
                    <a:pt x="2623" y="167019"/>
                    <a:pt x="2623" y="163105"/>
                  </a:cubicBezTo>
                  <a:cubicBezTo>
                    <a:pt x="3207" y="159455"/>
                    <a:pt x="3207" y="155736"/>
                    <a:pt x="2623" y="152086"/>
                  </a:cubicBezTo>
                  <a:cubicBezTo>
                    <a:pt x="1173" y="148099"/>
                    <a:pt x="3420" y="144837"/>
                    <a:pt x="2985" y="141067"/>
                  </a:cubicBezTo>
                  <a:cubicBezTo>
                    <a:pt x="3258" y="136361"/>
                    <a:pt x="2793" y="131640"/>
                    <a:pt x="1608" y="127077"/>
                  </a:cubicBezTo>
                  <a:cubicBezTo>
                    <a:pt x="-1074" y="120842"/>
                    <a:pt x="4145" y="115116"/>
                    <a:pt x="1608" y="108519"/>
                  </a:cubicBezTo>
                  <a:cubicBezTo>
                    <a:pt x="326" y="104236"/>
                    <a:pt x="609" y="99637"/>
                    <a:pt x="2405" y="95543"/>
                  </a:cubicBezTo>
                  <a:cubicBezTo>
                    <a:pt x="4218" y="91194"/>
                    <a:pt x="-1509" y="86772"/>
                    <a:pt x="2405" y="82350"/>
                  </a:cubicBezTo>
                  <a:cubicBezTo>
                    <a:pt x="2405" y="82350"/>
                    <a:pt x="2405" y="80972"/>
                    <a:pt x="1898" y="80682"/>
                  </a:cubicBezTo>
                  <a:cubicBezTo>
                    <a:pt x="-59" y="79233"/>
                    <a:pt x="810" y="77928"/>
                    <a:pt x="1898" y="76478"/>
                  </a:cubicBezTo>
                  <a:cubicBezTo>
                    <a:pt x="2805" y="75304"/>
                    <a:pt x="2805" y="73665"/>
                    <a:pt x="1898" y="72491"/>
                  </a:cubicBezTo>
                  <a:cubicBezTo>
                    <a:pt x="1011" y="71627"/>
                    <a:pt x="676" y="70343"/>
                    <a:pt x="1028" y="69156"/>
                  </a:cubicBezTo>
                  <a:cubicBezTo>
                    <a:pt x="1936" y="65157"/>
                    <a:pt x="2446" y="61078"/>
                    <a:pt x="2550" y="56978"/>
                  </a:cubicBezTo>
                  <a:cubicBezTo>
                    <a:pt x="3565" y="48496"/>
                    <a:pt x="2043" y="39942"/>
                    <a:pt x="2550" y="31316"/>
                  </a:cubicBezTo>
                  <a:cubicBezTo>
                    <a:pt x="2550" y="27837"/>
                    <a:pt x="1825" y="24067"/>
                    <a:pt x="1825" y="20370"/>
                  </a:cubicBezTo>
                  <a:cubicBezTo>
                    <a:pt x="1825" y="13556"/>
                    <a:pt x="1825" y="6814"/>
                    <a:pt x="1825" y="0"/>
                  </a:cubicBezTo>
                  <a:close/>
                </a:path>
              </a:pathLst>
            </a:custGeom>
            <a:solidFill>
              <a:schemeClr val="accent6">
                <a:lumMod val="90000"/>
              </a:schemeClr>
            </a:solidFill>
            <a:ln w="72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3" name="Freeform: Shape 83">
              <a:extLst>
                <a:ext uri="{FF2B5EF4-FFF2-40B4-BE49-F238E27FC236}">
                  <a16:creationId xmlns:a16="http://schemas.microsoft.com/office/drawing/2014/main" id="{E4D13138-86C8-0B1C-756D-ADE44F4E9F74}"/>
                </a:ext>
              </a:extLst>
            </p:cNvPr>
            <p:cNvSpPr/>
            <p:nvPr/>
          </p:nvSpPr>
          <p:spPr>
            <a:xfrm>
              <a:off x="9770232" y="1333184"/>
              <a:ext cx="74814" cy="707728"/>
            </a:xfrm>
            <a:custGeom>
              <a:avLst/>
              <a:gdLst>
                <a:gd name="connsiteX0" fmla="*/ 4494 w 74814"/>
                <a:gd name="connsiteY0" fmla="*/ 706424 h 707728"/>
                <a:gd name="connsiteX1" fmla="*/ 3190 w 74814"/>
                <a:gd name="connsiteY1" fmla="*/ 700045 h 707728"/>
                <a:gd name="connsiteX2" fmla="*/ 3190 w 74814"/>
                <a:gd name="connsiteY2" fmla="*/ 643937 h 707728"/>
                <a:gd name="connsiteX3" fmla="*/ 3190 w 74814"/>
                <a:gd name="connsiteY3" fmla="*/ 597180 h 707728"/>
                <a:gd name="connsiteX4" fmla="*/ 2247 w 74814"/>
                <a:gd name="connsiteY4" fmla="*/ 586814 h 707728"/>
                <a:gd name="connsiteX5" fmla="*/ 2247 w 74814"/>
                <a:gd name="connsiteY5" fmla="*/ 583334 h 707728"/>
                <a:gd name="connsiteX6" fmla="*/ 2247 w 74814"/>
                <a:gd name="connsiteY6" fmla="*/ 567314 h 707728"/>
                <a:gd name="connsiteX7" fmla="*/ 2247 w 74814"/>
                <a:gd name="connsiteY7" fmla="*/ 565574 h 707728"/>
                <a:gd name="connsiteX8" fmla="*/ 3262 w 74814"/>
                <a:gd name="connsiteY8" fmla="*/ 525922 h 707728"/>
                <a:gd name="connsiteX9" fmla="*/ 3262 w 74814"/>
                <a:gd name="connsiteY9" fmla="*/ 504174 h 707728"/>
                <a:gd name="connsiteX10" fmla="*/ 2247 w 74814"/>
                <a:gd name="connsiteY10" fmla="*/ 493881 h 707728"/>
                <a:gd name="connsiteX11" fmla="*/ 2247 w 74814"/>
                <a:gd name="connsiteY11" fmla="*/ 490401 h 707728"/>
                <a:gd name="connsiteX12" fmla="*/ 2247 w 74814"/>
                <a:gd name="connsiteY12" fmla="*/ 475903 h 707728"/>
                <a:gd name="connsiteX13" fmla="*/ 2610 w 74814"/>
                <a:gd name="connsiteY13" fmla="*/ 471698 h 707728"/>
                <a:gd name="connsiteX14" fmla="*/ 2610 w 74814"/>
                <a:gd name="connsiteY14" fmla="*/ 465682 h 707728"/>
                <a:gd name="connsiteX15" fmla="*/ 2610 w 74814"/>
                <a:gd name="connsiteY15" fmla="*/ 457853 h 707728"/>
                <a:gd name="connsiteX16" fmla="*/ 2610 w 74814"/>
                <a:gd name="connsiteY16" fmla="*/ 444514 h 707728"/>
                <a:gd name="connsiteX17" fmla="*/ 2247 w 74814"/>
                <a:gd name="connsiteY17" fmla="*/ 420592 h 707728"/>
                <a:gd name="connsiteX18" fmla="*/ 2247 w 74814"/>
                <a:gd name="connsiteY18" fmla="*/ 395510 h 707728"/>
                <a:gd name="connsiteX19" fmla="*/ 2247 w 74814"/>
                <a:gd name="connsiteY19" fmla="*/ 378838 h 707728"/>
                <a:gd name="connsiteX20" fmla="*/ 1450 w 74814"/>
                <a:gd name="connsiteY20" fmla="*/ 370936 h 707728"/>
                <a:gd name="connsiteX21" fmla="*/ 1015 w 74814"/>
                <a:gd name="connsiteY21" fmla="*/ 364847 h 707728"/>
                <a:gd name="connsiteX22" fmla="*/ 2247 w 74814"/>
                <a:gd name="connsiteY22" fmla="*/ 323672 h 707728"/>
                <a:gd name="connsiteX23" fmla="*/ 1522 w 74814"/>
                <a:gd name="connsiteY23" fmla="*/ 307144 h 707728"/>
                <a:gd name="connsiteX24" fmla="*/ 2030 w 74814"/>
                <a:gd name="connsiteY24" fmla="*/ 294603 h 707728"/>
                <a:gd name="connsiteX25" fmla="*/ 2030 w 74814"/>
                <a:gd name="connsiteY25" fmla="*/ 264737 h 707728"/>
                <a:gd name="connsiteX26" fmla="*/ 2030 w 74814"/>
                <a:gd name="connsiteY26" fmla="*/ 239872 h 707728"/>
                <a:gd name="connsiteX27" fmla="*/ 2030 w 74814"/>
                <a:gd name="connsiteY27" fmla="*/ 207686 h 707728"/>
                <a:gd name="connsiteX28" fmla="*/ 2610 w 74814"/>
                <a:gd name="connsiteY28" fmla="*/ 199205 h 707728"/>
                <a:gd name="connsiteX29" fmla="*/ 2030 w 74814"/>
                <a:gd name="connsiteY29" fmla="*/ 194348 h 707728"/>
                <a:gd name="connsiteX30" fmla="*/ 2030 w 74814"/>
                <a:gd name="connsiteY30" fmla="*/ 187099 h 707728"/>
                <a:gd name="connsiteX31" fmla="*/ 2537 w 74814"/>
                <a:gd name="connsiteY31" fmla="*/ 175790 h 707728"/>
                <a:gd name="connsiteX32" fmla="*/ 2537 w 74814"/>
                <a:gd name="connsiteY32" fmla="*/ 166802 h 707728"/>
                <a:gd name="connsiteX33" fmla="*/ 1232 w 74814"/>
                <a:gd name="connsiteY33" fmla="*/ 133963 h 707728"/>
                <a:gd name="connsiteX34" fmla="*/ 652 w 74814"/>
                <a:gd name="connsiteY34" fmla="*/ 131571 h 707728"/>
                <a:gd name="connsiteX35" fmla="*/ 1740 w 74814"/>
                <a:gd name="connsiteY35" fmla="*/ 80827 h 707728"/>
                <a:gd name="connsiteX36" fmla="*/ 0 w 74814"/>
                <a:gd name="connsiteY36" fmla="*/ 61037 h 707728"/>
                <a:gd name="connsiteX37" fmla="*/ 0 w 74814"/>
                <a:gd name="connsiteY37" fmla="*/ 59298 h 707728"/>
                <a:gd name="connsiteX38" fmla="*/ 1232 w 74814"/>
                <a:gd name="connsiteY38" fmla="*/ 28561 h 707728"/>
                <a:gd name="connsiteX39" fmla="*/ 1232 w 74814"/>
                <a:gd name="connsiteY39" fmla="*/ 0 h 707728"/>
                <a:gd name="connsiteX40" fmla="*/ 73796 w 74814"/>
                <a:gd name="connsiteY40" fmla="*/ 0 h 707728"/>
                <a:gd name="connsiteX41" fmla="*/ 73796 w 74814"/>
                <a:gd name="connsiteY41" fmla="*/ 71549 h 707728"/>
                <a:gd name="connsiteX42" fmla="*/ 74158 w 74814"/>
                <a:gd name="connsiteY42" fmla="*/ 102285 h 707728"/>
                <a:gd name="connsiteX43" fmla="*/ 74738 w 74814"/>
                <a:gd name="connsiteY43" fmla="*/ 120697 h 707728"/>
                <a:gd name="connsiteX44" fmla="*/ 74738 w 74814"/>
                <a:gd name="connsiteY44" fmla="*/ 123090 h 707728"/>
                <a:gd name="connsiteX45" fmla="*/ 73723 w 74814"/>
                <a:gd name="connsiteY45" fmla="*/ 137588 h 707728"/>
                <a:gd name="connsiteX46" fmla="*/ 73723 w 74814"/>
                <a:gd name="connsiteY46" fmla="*/ 141212 h 707728"/>
                <a:gd name="connsiteX47" fmla="*/ 73071 w 74814"/>
                <a:gd name="connsiteY47" fmla="*/ 153826 h 707728"/>
                <a:gd name="connsiteX48" fmla="*/ 73796 w 74814"/>
                <a:gd name="connsiteY48" fmla="*/ 179705 h 707728"/>
                <a:gd name="connsiteX49" fmla="*/ 73071 w 74814"/>
                <a:gd name="connsiteY49" fmla="*/ 195581 h 707728"/>
                <a:gd name="connsiteX50" fmla="*/ 73143 w 74814"/>
                <a:gd name="connsiteY50" fmla="*/ 207686 h 707728"/>
                <a:gd name="connsiteX51" fmla="*/ 73143 w 74814"/>
                <a:gd name="connsiteY51" fmla="*/ 231608 h 707728"/>
                <a:gd name="connsiteX52" fmla="*/ 72418 w 74814"/>
                <a:gd name="connsiteY52" fmla="*/ 249659 h 707728"/>
                <a:gd name="connsiteX53" fmla="*/ 72418 w 74814"/>
                <a:gd name="connsiteY53" fmla="*/ 250891 h 707728"/>
                <a:gd name="connsiteX54" fmla="*/ 72418 w 74814"/>
                <a:gd name="connsiteY54" fmla="*/ 319105 h 707728"/>
                <a:gd name="connsiteX55" fmla="*/ 73288 w 74814"/>
                <a:gd name="connsiteY55" fmla="*/ 334908 h 707728"/>
                <a:gd name="connsiteX56" fmla="*/ 72491 w 74814"/>
                <a:gd name="connsiteY56" fmla="*/ 354553 h 707728"/>
                <a:gd name="connsiteX57" fmla="*/ 74013 w 74814"/>
                <a:gd name="connsiteY57" fmla="*/ 374416 h 707728"/>
                <a:gd name="connsiteX58" fmla="*/ 73506 w 74814"/>
                <a:gd name="connsiteY58" fmla="*/ 376083 h 707728"/>
                <a:gd name="connsiteX59" fmla="*/ 72418 w 74814"/>
                <a:gd name="connsiteY59" fmla="*/ 383332 h 707728"/>
                <a:gd name="connsiteX60" fmla="*/ 72418 w 74814"/>
                <a:gd name="connsiteY60" fmla="*/ 408631 h 707728"/>
                <a:gd name="connsiteX61" fmla="*/ 72418 w 74814"/>
                <a:gd name="connsiteY61" fmla="*/ 433713 h 707728"/>
                <a:gd name="connsiteX62" fmla="*/ 72418 w 74814"/>
                <a:gd name="connsiteY62" fmla="*/ 459810 h 707728"/>
                <a:gd name="connsiteX63" fmla="*/ 71621 w 74814"/>
                <a:gd name="connsiteY63" fmla="*/ 482210 h 707728"/>
                <a:gd name="connsiteX64" fmla="*/ 71621 w 74814"/>
                <a:gd name="connsiteY64" fmla="*/ 503957 h 707728"/>
                <a:gd name="connsiteX65" fmla="*/ 71621 w 74814"/>
                <a:gd name="connsiteY65" fmla="*/ 549191 h 707728"/>
                <a:gd name="connsiteX66" fmla="*/ 71621 w 74814"/>
                <a:gd name="connsiteY66" fmla="*/ 578550 h 707728"/>
                <a:gd name="connsiteX67" fmla="*/ 71621 w 74814"/>
                <a:gd name="connsiteY67" fmla="*/ 699320 h 707728"/>
                <a:gd name="connsiteX68" fmla="*/ 70389 w 74814"/>
                <a:gd name="connsiteY68" fmla="*/ 707729 h 707728"/>
                <a:gd name="connsiteX69" fmla="*/ 44654 w 74814"/>
                <a:gd name="connsiteY69" fmla="*/ 707221 h 707728"/>
                <a:gd name="connsiteX70" fmla="*/ 15151 w 74814"/>
                <a:gd name="connsiteY70" fmla="*/ 707656 h 707728"/>
                <a:gd name="connsiteX71" fmla="*/ 4494 w 74814"/>
                <a:gd name="connsiteY71" fmla="*/ 706424 h 70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74814" h="707728">
                  <a:moveTo>
                    <a:pt x="4494" y="706424"/>
                  </a:moveTo>
                  <a:cubicBezTo>
                    <a:pt x="2465" y="704612"/>
                    <a:pt x="3190" y="702220"/>
                    <a:pt x="3190" y="700045"/>
                  </a:cubicBezTo>
                  <a:cubicBezTo>
                    <a:pt x="3190" y="681342"/>
                    <a:pt x="3190" y="662639"/>
                    <a:pt x="3190" y="643937"/>
                  </a:cubicBezTo>
                  <a:lnTo>
                    <a:pt x="3190" y="597180"/>
                  </a:lnTo>
                  <a:cubicBezTo>
                    <a:pt x="3530" y="593696"/>
                    <a:pt x="3211" y="590180"/>
                    <a:pt x="2247" y="586814"/>
                  </a:cubicBezTo>
                  <a:cubicBezTo>
                    <a:pt x="1692" y="585721"/>
                    <a:pt x="1692" y="584428"/>
                    <a:pt x="2247" y="583334"/>
                  </a:cubicBezTo>
                  <a:cubicBezTo>
                    <a:pt x="4286" y="578189"/>
                    <a:pt x="4286" y="572459"/>
                    <a:pt x="2247" y="567314"/>
                  </a:cubicBezTo>
                  <a:cubicBezTo>
                    <a:pt x="2029" y="566754"/>
                    <a:pt x="2029" y="566134"/>
                    <a:pt x="2247" y="565574"/>
                  </a:cubicBezTo>
                  <a:cubicBezTo>
                    <a:pt x="4070" y="552437"/>
                    <a:pt x="4411" y="539135"/>
                    <a:pt x="3262" y="525922"/>
                  </a:cubicBezTo>
                  <a:cubicBezTo>
                    <a:pt x="2895" y="518677"/>
                    <a:pt x="2895" y="511419"/>
                    <a:pt x="3262" y="504174"/>
                  </a:cubicBezTo>
                  <a:cubicBezTo>
                    <a:pt x="3672" y="500710"/>
                    <a:pt x="3325" y="497199"/>
                    <a:pt x="2247" y="493881"/>
                  </a:cubicBezTo>
                  <a:cubicBezTo>
                    <a:pt x="1837" y="492757"/>
                    <a:pt x="1837" y="491525"/>
                    <a:pt x="2247" y="490401"/>
                  </a:cubicBezTo>
                  <a:cubicBezTo>
                    <a:pt x="3283" y="485624"/>
                    <a:pt x="3283" y="480680"/>
                    <a:pt x="2247" y="475903"/>
                  </a:cubicBezTo>
                  <a:cubicBezTo>
                    <a:pt x="2038" y="474492"/>
                    <a:pt x="2162" y="473053"/>
                    <a:pt x="2610" y="471698"/>
                  </a:cubicBezTo>
                  <a:cubicBezTo>
                    <a:pt x="3332" y="469758"/>
                    <a:pt x="3332" y="467622"/>
                    <a:pt x="2610" y="465682"/>
                  </a:cubicBezTo>
                  <a:cubicBezTo>
                    <a:pt x="1664" y="463158"/>
                    <a:pt x="1664" y="460377"/>
                    <a:pt x="2610" y="457853"/>
                  </a:cubicBezTo>
                  <a:cubicBezTo>
                    <a:pt x="3190" y="453426"/>
                    <a:pt x="3190" y="448941"/>
                    <a:pt x="2610" y="444514"/>
                  </a:cubicBezTo>
                  <a:cubicBezTo>
                    <a:pt x="3045" y="436540"/>
                    <a:pt x="2610" y="428566"/>
                    <a:pt x="2247" y="420592"/>
                  </a:cubicBezTo>
                  <a:cubicBezTo>
                    <a:pt x="1885" y="412618"/>
                    <a:pt x="2247" y="403847"/>
                    <a:pt x="2247" y="395510"/>
                  </a:cubicBezTo>
                  <a:cubicBezTo>
                    <a:pt x="2247" y="389929"/>
                    <a:pt x="2247" y="384347"/>
                    <a:pt x="2247" y="378838"/>
                  </a:cubicBezTo>
                  <a:cubicBezTo>
                    <a:pt x="2417" y="376178"/>
                    <a:pt x="2147" y="373508"/>
                    <a:pt x="1450" y="370936"/>
                  </a:cubicBezTo>
                  <a:cubicBezTo>
                    <a:pt x="802" y="368974"/>
                    <a:pt x="653" y="366881"/>
                    <a:pt x="1015" y="364847"/>
                  </a:cubicBezTo>
                  <a:cubicBezTo>
                    <a:pt x="2548" y="351179"/>
                    <a:pt x="2960" y="337408"/>
                    <a:pt x="2247" y="323672"/>
                  </a:cubicBezTo>
                  <a:cubicBezTo>
                    <a:pt x="2404" y="318153"/>
                    <a:pt x="2162" y="312629"/>
                    <a:pt x="1522" y="307144"/>
                  </a:cubicBezTo>
                  <a:cubicBezTo>
                    <a:pt x="1015" y="303230"/>
                    <a:pt x="2465" y="298663"/>
                    <a:pt x="2030" y="294603"/>
                  </a:cubicBezTo>
                  <a:cubicBezTo>
                    <a:pt x="1087" y="284672"/>
                    <a:pt x="2030" y="274741"/>
                    <a:pt x="2030" y="264737"/>
                  </a:cubicBezTo>
                  <a:cubicBezTo>
                    <a:pt x="2030" y="256618"/>
                    <a:pt x="2030" y="248136"/>
                    <a:pt x="2030" y="239872"/>
                  </a:cubicBezTo>
                  <a:cubicBezTo>
                    <a:pt x="2610" y="229152"/>
                    <a:pt x="2610" y="218407"/>
                    <a:pt x="2030" y="207686"/>
                  </a:cubicBezTo>
                  <a:cubicBezTo>
                    <a:pt x="1667" y="205077"/>
                    <a:pt x="2682" y="202105"/>
                    <a:pt x="2610" y="199205"/>
                  </a:cubicBezTo>
                  <a:cubicBezTo>
                    <a:pt x="2681" y="197565"/>
                    <a:pt x="2485" y="195925"/>
                    <a:pt x="2030" y="194348"/>
                  </a:cubicBezTo>
                  <a:cubicBezTo>
                    <a:pt x="1177" y="192007"/>
                    <a:pt x="1177" y="189440"/>
                    <a:pt x="2030" y="187099"/>
                  </a:cubicBezTo>
                  <a:cubicBezTo>
                    <a:pt x="3069" y="183419"/>
                    <a:pt x="3243" y="179548"/>
                    <a:pt x="2537" y="175790"/>
                  </a:cubicBezTo>
                  <a:cubicBezTo>
                    <a:pt x="2249" y="172801"/>
                    <a:pt x="2249" y="169791"/>
                    <a:pt x="2537" y="166802"/>
                  </a:cubicBezTo>
                  <a:cubicBezTo>
                    <a:pt x="1957" y="155855"/>
                    <a:pt x="4639" y="145054"/>
                    <a:pt x="1232" y="133963"/>
                  </a:cubicBezTo>
                  <a:cubicBezTo>
                    <a:pt x="1232" y="133166"/>
                    <a:pt x="507" y="132296"/>
                    <a:pt x="652" y="131571"/>
                  </a:cubicBezTo>
                  <a:cubicBezTo>
                    <a:pt x="2081" y="114696"/>
                    <a:pt x="2444" y="97748"/>
                    <a:pt x="1740" y="80827"/>
                  </a:cubicBezTo>
                  <a:cubicBezTo>
                    <a:pt x="2470" y="74181"/>
                    <a:pt x="1878" y="67455"/>
                    <a:pt x="0" y="61037"/>
                  </a:cubicBezTo>
                  <a:cubicBezTo>
                    <a:pt x="0" y="60530"/>
                    <a:pt x="0" y="59877"/>
                    <a:pt x="0" y="59298"/>
                  </a:cubicBezTo>
                  <a:cubicBezTo>
                    <a:pt x="507" y="49004"/>
                    <a:pt x="1667" y="38783"/>
                    <a:pt x="1232" y="28561"/>
                  </a:cubicBezTo>
                  <a:cubicBezTo>
                    <a:pt x="797" y="18340"/>
                    <a:pt x="2102" y="9496"/>
                    <a:pt x="1232" y="0"/>
                  </a:cubicBezTo>
                  <a:lnTo>
                    <a:pt x="73796" y="0"/>
                  </a:lnTo>
                  <a:cubicBezTo>
                    <a:pt x="73796" y="23850"/>
                    <a:pt x="73796" y="47699"/>
                    <a:pt x="73796" y="71549"/>
                  </a:cubicBezTo>
                  <a:cubicBezTo>
                    <a:pt x="73796" y="81770"/>
                    <a:pt x="73796" y="91991"/>
                    <a:pt x="74158" y="102285"/>
                  </a:cubicBezTo>
                  <a:cubicBezTo>
                    <a:pt x="73609" y="108423"/>
                    <a:pt x="73804" y="114605"/>
                    <a:pt x="74738" y="120697"/>
                  </a:cubicBezTo>
                  <a:cubicBezTo>
                    <a:pt x="74840" y="121491"/>
                    <a:pt x="74840" y="122296"/>
                    <a:pt x="74738" y="123090"/>
                  </a:cubicBezTo>
                  <a:cubicBezTo>
                    <a:pt x="73565" y="127828"/>
                    <a:pt x="73222" y="132733"/>
                    <a:pt x="73723" y="137588"/>
                  </a:cubicBezTo>
                  <a:cubicBezTo>
                    <a:pt x="73867" y="138792"/>
                    <a:pt x="73867" y="140008"/>
                    <a:pt x="73723" y="141212"/>
                  </a:cubicBezTo>
                  <a:cubicBezTo>
                    <a:pt x="73006" y="145376"/>
                    <a:pt x="72787" y="149610"/>
                    <a:pt x="73071" y="153826"/>
                  </a:cubicBezTo>
                  <a:cubicBezTo>
                    <a:pt x="74738" y="162452"/>
                    <a:pt x="73071" y="171079"/>
                    <a:pt x="73796" y="179705"/>
                  </a:cubicBezTo>
                  <a:cubicBezTo>
                    <a:pt x="74382" y="185003"/>
                    <a:pt x="74138" y="190359"/>
                    <a:pt x="73071" y="195581"/>
                  </a:cubicBezTo>
                  <a:cubicBezTo>
                    <a:pt x="72840" y="199613"/>
                    <a:pt x="72865" y="203657"/>
                    <a:pt x="73143" y="207686"/>
                  </a:cubicBezTo>
                  <a:cubicBezTo>
                    <a:pt x="72346" y="215733"/>
                    <a:pt x="74158" y="223707"/>
                    <a:pt x="73143" y="231608"/>
                  </a:cubicBezTo>
                  <a:cubicBezTo>
                    <a:pt x="72346" y="237625"/>
                    <a:pt x="74811" y="243714"/>
                    <a:pt x="72418" y="249659"/>
                  </a:cubicBezTo>
                  <a:cubicBezTo>
                    <a:pt x="72345" y="250066"/>
                    <a:pt x="72345" y="250484"/>
                    <a:pt x="72418" y="250891"/>
                  </a:cubicBezTo>
                  <a:cubicBezTo>
                    <a:pt x="72418" y="273581"/>
                    <a:pt x="72418" y="296343"/>
                    <a:pt x="72418" y="319105"/>
                  </a:cubicBezTo>
                  <a:cubicBezTo>
                    <a:pt x="72991" y="324353"/>
                    <a:pt x="73282" y="329629"/>
                    <a:pt x="73288" y="334908"/>
                  </a:cubicBezTo>
                  <a:cubicBezTo>
                    <a:pt x="72590" y="341431"/>
                    <a:pt x="72323" y="347994"/>
                    <a:pt x="72491" y="354553"/>
                  </a:cubicBezTo>
                  <a:cubicBezTo>
                    <a:pt x="71338" y="361198"/>
                    <a:pt x="71861" y="368025"/>
                    <a:pt x="74013" y="374416"/>
                  </a:cubicBezTo>
                  <a:cubicBezTo>
                    <a:pt x="74013" y="374416"/>
                    <a:pt x="74013" y="375575"/>
                    <a:pt x="73506" y="376083"/>
                  </a:cubicBezTo>
                  <a:cubicBezTo>
                    <a:pt x="72303" y="378297"/>
                    <a:pt x="71918" y="380863"/>
                    <a:pt x="72418" y="383332"/>
                  </a:cubicBezTo>
                  <a:cubicBezTo>
                    <a:pt x="72418" y="391741"/>
                    <a:pt x="72418" y="400150"/>
                    <a:pt x="72418" y="408631"/>
                  </a:cubicBezTo>
                  <a:cubicBezTo>
                    <a:pt x="72418" y="417113"/>
                    <a:pt x="71548" y="425449"/>
                    <a:pt x="72418" y="433713"/>
                  </a:cubicBezTo>
                  <a:cubicBezTo>
                    <a:pt x="73288" y="441977"/>
                    <a:pt x="70099" y="451183"/>
                    <a:pt x="72418" y="459810"/>
                  </a:cubicBezTo>
                  <a:cubicBezTo>
                    <a:pt x="69736" y="467059"/>
                    <a:pt x="72853" y="474743"/>
                    <a:pt x="71621" y="482210"/>
                  </a:cubicBezTo>
                  <a:cubicBezTo>
                    <a:pt x="71209" y="489453"/>
                    <a:pt x="71209" y="496714"/>
                    <a:pt x="71621" y="503957"/>
                  </a:cubicBezTo>
                  <a:cubicBezTo>
                    <a:pt x="70969" y="518962"/>
                    <a:pt x="72128" y="534041"/>
                    <a:pt x="71621" y="549191"/>
                  </a:cubicBezTo>
                  <a:cubicBezTo>
                    <a:pt x="71259" y="558905"/>
                    <a:pt x="71621" y="568764"/>
                    <a:pt x="71621" y="578550"/>
                  </a:cubicBezTo>
                  <a:lnTo>
                    <a:pt x="71621" y="699320"/>
                  </a:lnTo>
                  <a:cubicBezTo>
                    <a:pt x="72013" y="702183"/>
                    <a:pt x="71585" y="705097"/>
                    <a:pt x="70389" y="707729"/>
                  </a:cubicBezTo>
                  <a:cubicBezTo>
                    <a:pt x="61835" y="707221"/>
                    <a:pt x="53208" y="707729"/>
                    <a:pt x="44654" y="707221"/>
                  </a:cubicBezTo>
                  <a:cubicBezTo>
                    <a:pt x="34820" y="706786"/>
                    <a:pt x="24968" y="706931"/>
                    <a:pt x="15151" y="707656"/>
                  </a:cubicBezTo>
                  <a:cubicBezTo>
                    <a:pt x="11236" y="707874"/>
                    <a:pt x="8046" y="705482"/>
                    <a:pt x="4494" y="706424"/>
                  </a:cubicBezTo>
                  <a:close/>
                </a:path>
              </a:pathLst>
            </a:custGeom>
            <a:solidFill>
              <a:schemeClr val="accent6">
                <a:lumMod val="90000"/>
              </a:schemeClr>
            </a:solidFill>
            <a:ln w="72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4" name="Freeform: Shape 84">
              <a:extLst>
                <a:ext uri="{FF2B5EF4-FFF2-40B4-BE49-F238E27FC236}">
                  <a16:creationId xmlns:a16="http://schemas.microsoft.com/office/drawing/2014/main" id="{5EBC6D05-A511-1039-72E4-4E644C8A3FA2}"/>
                </a:ext>
              </a:extLst>
            </p:cNvPr>
            <p:cNvSpPr/>
            <p:nvPr/>
          </p:nvSpPr>
          <p:spPr>
            <a:xfrm>
              <a:off x="9840186" y="1333402"/>
              <a:ext cx="20728" cy="707221"/>
            </a:xfrm>
            <a:custGeom>
              <a:avLst/>
              <a:gdLst>
                <a:gd name="connsiteX0" fmla="*/ 0 w 20728"/>
                <a:gd name="connsiteY0" fmla="*/ 707221 h 707221"/>
                <a:gd name="connsiteX1" fmla="*/ 1232 w 20728"/>
                <a:gd name="connsiteY1" fmla="*/ 698812 h 707221"/>
                <a:gd name="connsiteX2" fmla="*/ 1232 w 20728"/>
                <a:gd name="connsiteY2" fmla="*/ 578043 h 707221"/>
                <a:gd name="connsiteX3" fmla="*/ 1232 w 20728"/>
                <a:gd name="connsiteY3" fmla="*/ 548684 h 707221"/>
                <a:gd name="connsiteX4" fmla="*/ 1232 w 20728"/>
                <a:gd name="connsiteY4" fmla="*/ 503449 h 707221"/>
                <a:gd name="connsiteX5" fmla="*/ 1232 w 20728"/>
                <a:gd name="connsiteY5" fmla="*/ 481702 h 707221"/>
                <a:gd name="connsiteX6" fmla="*/ 2030 w 20728"/>
                <a:gd name="connsiteY6" fmla="*/ 459302 h 707221"/>
                <a:gd name="connsiteX7" fmla="*/ 2030 w 20728"/>
                <a:gd name="connsiteY7" fmla="*/ 433206 h 707221"/>
                <a:gd name="connsiteX8" fmla="*/ 2030 w 20728"/>
                <a:gd name="connsiteY8" fmla="*/ 408124 h 707221"/>
                <a:gd name="connsiteX9" fmla="*/ 2030 w 20728"/>
                <a:gd name="connsiteY9" fmla="*/ 382825 h 707221"/>
                <a:gd name="connsiteX10" fmla="*/ 3117 w 20728"/>
                <a:gd name="connsiteY10" fmla="*/ 375575 h 707221"/>
                <a:gd name="connsiteX11" fmla="*/ 3625 w 20728"/>
                <a:gd name="connsiteY11" fmla="*/ 373908 h 707221"/>
                <a:gd name="connsiteX12" fmla="*/ 2030 w 20728"/>
                <a:gd name="connsiteY12" fmla="*/ 354191 h 707221"/>
                <a:gd name="connsiteX13" fmla="*/ 2827 w 20728"/>
                <a:gd name="connsiteY13" fmla="*/ 334546 h 707221"/>
                <a:gd name="connsiteX14" fmla="*/ 1957 w 20728"/>
                <a:gd name="connsiteY14" fmla="*/ 318743 h 707221"/>
                <a:gd name="connsiteX15" fmla="*/ 1957 w 20728"/>
                <a:gd name="connsiteY15" fmla="*/ 250529 h 707221"/>
                <a:gd name="connsiteX16" fmla="*/ 1957 w 20728"/>
                <a:gd name="connsiteY16" fmla="*/ 249296 h 707221"/>
                <a:gd name="connsiteX17" fmla="*/ 2682 w 20728"/>
                <a:gd name="connsiteY17" fmla="*/ 231246 h 707221"/>
                <a:gd name="connsiteX18" fmla="*/ 2682 w 20728"/>
                <a:gd name="connsiteY18" fmla="*/ 207324 h 707221"/>
                <a:gd name="connsiteX19" fmla="*/ 2175 w 20728"/>
                <a:gd name="connsiteY19" fmla="*/ 195218 h 707221"/>
                <a:gd name="connsiteX20" fmla="*/ 2900 w 20728"/>
                <a:gd name="connsiteY20" fmla="*/ 179343 h 707221"/>
                <a:gd name="connsiteX21" fmla="*/ 2175 w 20728"/>
                <a:gd name="connsiteY21" fmla="*/ 153463 h 707221"/>
                <a:gd name="connsiteX22" fmla="*/ 2827 w 20728"/>
                <a:gd name="connsiteY22" fmla="*/ 140850 h 707221"/>
                <a:gd name="connsiteX23" fmla="*/ 2827 w 20728"/>
                <a:gd name="connsiteY23" fmla="*/ 137225 h 707221"/>
                <a:gd name="connsiteX24" fmla="*/ 3842 w 20728"/>
                <a:gd name="connsiteY24" fmla="*/ 122727 h 707221"/>
                <a:gd name="connsiteX25" fmla="*/ 4784 w 20728"/>
                <a:gd name="connsiteY25" fmla="*/ 120480 h 707221"/>
                <a:gd name="connsiteX26" fmla="*/ 4059 w 20728"/>
                <a:gd name="connsiteY26" fmla="*/ 102285 h 707221"/>
                <a:gd name="connsiteX27" fmla="*/ 3697 w 20728"/>
                <a:gd name="connsiteY27" fmla="*/ 71549 h 707221"/>
                <a:gd name="connsiteX28" fmla="*/ 3697 w 20728"/>
                <a:gd name="connsiteY28" fmla="*/ 0 h 707221"/>
                <a:gd name="connsiteX29" fmla="*/ 17108 w 20728"/>
                <a:gd name="connsiteY29" fmla="*/ 0 h 707221"/>
                <a:gd name="connsiteX30" fmla="*/ 17108 w 20728"/>
                <a:gd name="connsiteY30" fmla="*/ 20370 h 707221"/>
                <a:gd name="connsiteX31" fmla="*/ 17833 w 20728"/>
                <a:gd name="connsiteY31" fmla="*/ 31316 h 707221"/>
                <a:gd name="connsiteX32" fmla="*/ 17833 w 20728"/>
                <a:gd name="connsiteY32" fmla="*/ 56978 h 707221"/>
                <a:gd name="connsiteX33" fmla="*/ 16310 w 20728"/>
                <a:gd name="connsiteY33" fmla="*/ 69156 h 707221"/>
                <a:gd name="connsiteX34" fmla="*/ 17180 w 20728"/>
                <a:gd name="connsiteY34" fmla="*/ 72491 h 707221"/>
                <a:gd name="connsiteX35" fmla="*/ 17180 w 20728"/>
                <a:gd name="connsiteY35" fmla="*/ 76478 h 707221"/>
                <a:gd name="connsiteX36" fmla="*/ 17180 w 20728"/>
                <a:gd name="connsiteY36" fmla="*/ 80682 h 707221"/>
                <a:gd name="connsiteX37" fmla="*/ 17688 w 20728"/>
                <a:gd name="connsiteY37" fmla="*/ 82350 h 707221"/>
                <a:gd name="connsiteX38" fmla="*/ 17688 w 20728"/>
                <a:gd name="connsiteY38" fmla="*/ 95543 h 707221"/>
                <a:gd name="connsiteX39" fmla="*/ 16890 w 20728"/>
                <a:gd name="connsiteY39" fmla="*/ 108519 h 707221"/>
                <a:gd name="connsiteX40" fmla="*/ 16890 w 20728"/>
                <a:gd name="connsiteY40" fmla="*/ 127077 h 707221"/>
                <a:gd name="connsiteX41" fmla="*/ 18268 w 20728"/>
                <a:gd name="connsiteY41" fmla="*/ 141067 h 707221"/>
                <a:gd name="connsiteX42" fmla="*/ 17905 w 20728"/>
                <a:gd name="connsiteY42" fmla="*/ 152086 h 707221"/>
                <a:gd name="connsiteX43" fmla="*/ 17905 w 20728"/>
                <a:gd name="connsiteY43" fmla="*/ 163105 h 707221"/>
                <a:gd name="connsiteX44" fmla="*/ 17905 w 20728"/>
                <a:gd name="connsiteY44" fmla="*/ 174848 h 707221"/>
                <a:gd name="connsiteX45" fmla="*/ 16818 w 20728"/>
                <a:gd name="connsiteY45" fmla="*/ 182097 h 707221"/>
                <a:gd name="connsiteX46" fmla="*/ 16690 w 20728"/>
                <a:gd name="connsiteY46" fmla="*/ 184144 h 707221"/>
                <a:gd name="connsiteX47" fmla="*/ 16818 w 20728"/>
                <a:gd name="connsiteY47" fmla="*/ 184272 h 707221"/>
                <a:gd name="connsiteX48" fmla="*/ 17688 w 20728"/>
                <a:gd name="connsiteY48" fmla="*/ 187099 h 707221"/>
                <a:gd name="connsiteX49" fmla="*/ 17688 w 20728"/>
                <a:gd name="connsiteY49" fmla="*/ 198045 h 707221"/>
                <a:gd name="connsiteX50" fmla="*/ 17688 w 20728"/>
                <a:gd name="connsiteY50" fmla="*/ 210369 h 707221"/>
                <a:gd name="connsiteX51" fmla="*/ 16455 w 20728"/>
                <a:gd name="connsiteY51" fmla="*/ 216893 h 707221"/>
                <a:gd name="connsiteX52" fmla="*/ 16116 w 20728"/>
                <a:gd name="connsiteY52" fmla="*/ 219743 h 707221"/>
                <a:gd name="connsiteX53" fmla="*/ 16455 w 20728"/>
                <a:gd name="connsiteY53" fmla="*/ 220082 h 707221"/>
                <a:gd name="connsiteX54" fmla="*/ 17543 w 20728"/>
                <a:gd name="connsiteY54" fmla="*/ 222837 h 707221"/>
                <a:gd name="connsiteX55" fmla="*/ 17108 w 20728"/>
                <a:gd name="connsiteY55" fmla="*/ 235161 h 707221"/>
                <a:gd name="connsiteX56" fmla="*/ 15876 w 20728"/>
                <a:gd name="connsiteY56" fmla="*/ 246904 h 707221"/>
                <a:gd name="connsiteX57" fmla="*/ 15876 w 20728"/>
                <a:gd name="connsiteY57" fmla="*/ 249731 h 707221"/>
                <a:gd name="connsiteX58" fmla="*/ 16528 w 20728"/>
                <a:gd name="connsiteY58" fmla="*/ 265244 h 707221"/>
                <a:gd name="connsiteX59" fmla="*/ 16528 w 20728"/>
                <a:gd name="connsiteY59" fmla="*/ 266404 h 707221"/>
                <a:gd name="connsiteX60" fmla="*/ 17833 w 20728"/>
                <a:gd name="connsiteY60" fmla="*/ 277423 h 707221"/>
                <a:gd name="connsiteX61" fmla="*/ 16990 w 20728"/>
                <a:gd name="connsiteY61" fmla="*/ 280487 h 707221"/>
                <a:gd name="connsiteX62" fmla="*/ 16890 w 20728"/>
                <a:gd name="connsiteY62" fmla="*/ 280540 h 707221"/>
                <a:gd name="connsiteX63" fmla="*/ 15803 w 20728"/>
                <a:gd name="connsiteY63" fmla="*/ 281917 h 707221"/>
                <a:gd name="connsiteX64" fmla="*/ 17833 w 20728"/>
                <a:gd name="connsiteY64" fmla="*/ 291921 h 707221"/>
                <a:gd name="connsiteX65" fmla="*/ 17833 w 20728"/>
                <a:gd name="connsiteY65" fmla="*/ 295328 h 707221"/>
                <a:gd name="connsiteX66" fmla="*/ 17398 w 20728"/>
                <a:gd name="connsiteY66" fmla="*/ 306709 h 707221"/>
                <a:gd name="connsiteX67" fmla="*/ 17398 w 20728"/>
                <a:gd name="connsiteY67" fmla="*/ 328456 h 707221"/>
                <a:gd name="connsiteX68" fmla="*/ 16093 w 20728"/>
                <a:gd name="connsiteY68" fmla="*/ 332443 h 707221"/>
                <a:gd name="connsiteX69" fmla="*/ 16044 w 20728"/>
                <a:gd name="connsiteY69" fmla="*/ 336236 h 707221"/>
                <a:gd name="connsiteX70" fmla="*/ 16093 w 20728"/>
                <a:gd name="connsiteY70" fmla="*/ 336285 h 707221"/>
                <a:gd name="connsiteX71" fmla="*/ 18413 w 20728"/>
                <a:gd name="connsiteY71" fmla="*/ 350059 h 707221"/>
                <a:gd name="connsiteX72" fmla="*/ 18775 w 20728"/>
                <a:gd name="connsiteY72" fmla="*/ 358975 h 707221"/>
                <a:gd name="connsiteX73" fmla="*/ 17470 w 20728"/>
                <a:gd name="connsiteY73" fmla="*/ 366224 h 707221"/>
                <a:gd name="connsiteX74" fmla="*/ 17470 w 20728"/>
                <a:gd name="connsiteY74" fmla="*/ 373473 h 707221"/>
                <a:gd name="connsiteX75" fmla="*/ 15803 w 20728"/>
                <a:gd name="connsiteY75" fmla="*/ 381955 h 707221"/>
                <a:gd name="connsiteX76" fmla="*/ 15803 w 20728"/>
                <a:gd name="connsiteY76" fmla="*/ 383622 h 707221"/>
                <a:gd name="connsiteX77" fmla="*/ 16745 w 20728"/>
                <a:gd name="connsiteY77" fmla="*/ 391958 h 707221"/>
                <a:gd name="connsiteX78" fmla="*/ 18558 w 20728"/>
                <a:gd name="connsiteY78" fmla="*/ 419867 h 707221"/>
                <a:gd name="connsiteX79" fmla="*/ 17180 w 20728"/>
                <a:gd name="connsiteY79" fmla="*/ 430161 h 707221"/>
                <a:gd name="connsiteX80" fmla="*/ 18775 w 20728"/>
                <a:gd name="connsiteY80" fmla="*/ 439295 h 707221"/>
                <a:gd name="connsiteX81" fmla="*/ 18775 w 20728"/>
                <a:gd name="connsiteY81" fmla="*/ 467711 h 707221"/>
                <a:gd name="connsiteX82" fmla="*/ 18123 w 20728"/>
                <a:gd name="connsiteY82" fmla="*/ 476773 h 707221"/>
                <a:gd name="connsiteX83" fmla="*/ 18703 w 20728"/>
                <a:gd name="connsiteY83" fmla="*/ 486559 h 707221"/>
                <a:gd name="connsiteX84" fmla="*/ 17833 w 20728"/>
                <a:gd name="connsiteY84" fmla="*/ 494533 h 707221"/>
                <a:gd name="connsiteX85" fmla="*/ 17833 w 20728"/>
                <a:gd name="connsiteY85" fmla="*/ 502797 h 707221"/>
                <a:gd name="connsiteX86" fmla="*/ 17833 w 20728"/>
                <a:gd name="connsiteY86" fmla="*/ 504609 h 707221"/>
                <a:gd name="connsiteX87" fmla="*/ 18920 w 20728"/>
                <a:gd name="connsiteY87" fmla="*/ 522152 h 707221"/>
                <a:gd name="connsiteX88" fmla="*/ 18050 w 20728"/>
                <a:gd name="connsiteY88" fmla="*/ 533026 h 707221"/>
                <a:gd name="connsiteX89" fmla="*/ 19718 w 20728"/>
                <a:gd name="connsiteY89" fmla="*/ 545349 h 707221"/>
                <a:gd name="connsiteX90" fmla="*/ 19718 w 20728"/>
                <a:gd name="connsiteY90" fmla="*/ 549554 h 707221"/>
                <a:gd name="connsiteX91" fmla="*/ 18993 w 20728"/>
                <a:gd name="connsiteY91" fmla="*/ 557528 h 707221"/>
                <a:gd name="connsiteX92" fmla="*/ 18993 w 20728"/>
                <a:gd name="connsiteY92" fmla="*/ 585074 h 707221"/>
                <a:gd name="connsiteX93" fmla="*/ 19790 w 20728"/>
                <a:gd name="connsiteY93" fmla="*/ 598123 h 707221"/>
                <a:gd name="connsiteX94" fmla="*/ 19790 w 20728"/>
                <a:gd name="connsiteY94" fmla="*/ 603632 h 707221"/>
                <a:gd name="connsiteX95" fmla="*/ 18268 w 20728"/>
                <a:gd name="connsiteY95" fmla="*/ 625379 h 707221"/>
                <a:gd name="connsiteX96" fmla="*/ 19138 w 20728"/>
                <a:gd name="connsiteY96" fmla="*/ 628641 h 707221"/>
                <a:gd name="connsiteX97" fmla="*/ 19500 w 20728"/>
                <a:gd name="connsiteY97" fmla="*/ 632048 h 707221"/>
                <a:gd name="connsiteX98" fmla="*/ 19283 w 20728"/>
                <a:gd name="connsiteY98" fmla="*/ 642415 h 707221"/>
                <a:gd name="connsiteX99" fmla="*/ 20152 w 20728"/>
                <a:gd name="connsiteY99" fmla="*/ 660102 h 707221"/>
                <a:gd name="connsiteX100" fmla="*/ 19645 w 20728"/>
                <a:gd name="connsiteY100" fmla="*/ 678805 h 707221"/>
                <a:gd name="connsiteX101" fmla="*/ 20442 w 20728"/>
                <a:gd name="connsiteY101" fmla="*/ 683589 h 707221"/>
                <a:gd name="connsiteX102" fmla="*/ 20442 w 20728"/>
                <a:gd name="connsiteY102" fmla="*/ 687866 h 707221"/>
                <a:gd name="connsiteX103" fmla="*/ 20442 w 20728"/>
                <a:gd name="connsiteY103" fmla="*/ 705192 h 707221"/>
                <a:gd name="connsiteX104" fmla="*/ 20442 w 20728"/>
                <a:gd name="connsiteY104" fmla="*/ 707076 h 707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20728" h="707221">
                  <a:moveTo>
                    <a:pt x="0" y="707221"/>
                  </a:moveTo>
                  <a:cubicBezTo>
                    <a:pt x="1197" y="704590"/>
                    <a:pt x="1625" y="701676"/>
                    <a:pt x="1232" y="698812"/>
                  </a:cubicBezTo>
                  <a:lnTo>
                    <a:pt x="1232" y="578043"/>
                  </a:lnTo>
                  <a:cubicBezTo>
                    <a:pt x="1232" y="568256"/>
                    <a:pt x="1232" y="558398"/>
                    <a:pt x="1232" y="548684"/>
                  </a:cubicBezTo>
                  <a:cubicBezTo>
                    <a:pt x="1812" y="533533"/>
                    <a:pt x="652" y="518455"/>
                    <a:pt x="1232" y="503449"/>
                  </a:cubicBezTo>
                  <a:cubicBezTo>
                    <a:pt x="820" y="496206"/>
                    <a:pt x="820" y="488945"/>
                    <a:pt x="1232" y="481702"/>
                  </a:cubicBezTo>
                  <a:cubicBezTo>
                    <a:pt x="2465" y="474453"/>
                    <a:pt x="-652" y="466697"/>
                    <a:pt x="2030" y="459302"/>
                  </a:cubicBezTo>
                  <a:cubicBezTo>
                    <a:pt x="-290" y="450676"/>
                    <a:pt x="2827" y="441977"/>
                    <a:pt x="2030" y="433206"/>
                  </a:cubicBezTo>
                  <a:cubicBezTo>
                    <a:pt x="1232" y="424434"/>
                    <a:pt x="2030" y="416460"/>
                    <a:pt x="2030" y="408124"/>
                  </a:cubicBezTo>
                  <a:cubicBezTo>
                    <a:pt x="2030" y="399787"/>
                    <a:pt x="2030" y="391233"/>
                    <a:pt x="2030" y="382825"/>
                  </a:cubicBezTo>
                  <a:cubicBezTo>
                    <a:pt x="1530" y="380356"/>
                    <a:pt x="1914" y="377789"/>
                    <a:pt x="3117" y="375575"/>
                  </a:cubicBezTo>
                  <a:cubicBezTo>
                    <a:pt x="3480" y="375068"/>
                    <a:pt x="3842" y="374271"/>
                    <a:pt x="3625" y="373908"/>
                  </a:cubicBezTo>
                  <a:cubicBezTo>
                    <a:pt x="1472" y="367568"/>
                    <a:pt x="924" y="360794"/>
                    <a:pt x="2030" y="354191"/>
                  </a:cubicBezTo>
                  <a:cubicBezTo>
                    <a:pt x="1862" y="347632"/>
                    <a:pt x="2129" y="341069"/>
                    <a:pt x="2827" y="334546"/>
                  </a:cubicBezTo>
                  <a:cubicBezTo>
                    <a:pt x="2821" y="329266"/>
                    <a:pt x="2530" y="323991"/>
                    <a:pt x="1957" y="318743"/>
                  </a:cubicBezTo>
                  <a:cubicBezTo>
                    <a:pt x="1957" y="295980"/>
                    <a:pt x="1957" y="273218"/>
                    <a:pt x="1957" y="250529"/>
                  </a:cubicBezTo>
                  <a:cubicBezTo>
                    <a:pt x="1884" y="250121"/>
                    <a:pt x="1884" y="249704"/>
                    <a:pt x="1957" y="249296"/>
                  </a:cubicBezTo>
                  <a:cubicBezTo>
                    <a:pt x="4349" y="243352"/>
                    <a:pt x="1957" y="237263"/>
                    <a:pt x="2682" y="231246"/>
                  </a:cubicBezTo>
                  <a:cubicBezTo>
                    <a:pt x="3697" y="223345"/>
                    <a:pt x="1885" y="215371"/>
                    <a:pt x="2682" y="207324"/>
                  </a:cubicBezTo>
                  <a:cubicBezTo>
                    <a:pt x="2258" y="203304"/>
                    <a:pt x="2089" y="199260"/>
                    <a:pt x="2175" y="195218"/>
                  </a:cubicBezTo>
                  <a:cubicBezTo>
                    <a:pt x="3242" y="189997"/>
                    <a:pt x="3486" y="184640"/>
                    <a:pt x="2900" y="179343"/>
                  </a:cubicBezTo>
                  <a:cubicBezTo>
                    <a:pt x="2030" y="170716"/>
                    <a:pt x="3842" y="162090"/>
                    <a:pt x="2175" y="153463"/>
                  </a:cubicBezTo>
                  <a:cubicBezTo>
                    <a:pt x="1891" y="149248"/>
                    <a:pt x="2109" y="145014"/>
                    <a:pt x="2827" y="140850"/>
                  </a:cubicBezTo>
                  <a:cubicBezTo>
                    <a:pt x="2971" y="139646"/>
                    <a:pt x="2971" y="138429"/>
                    <a:pt x="2827" y="137225"/>
                  </a:cubicBezTo>
                  <a:cubicBezTo>
                    <a:pt x="2326" y="132370"/>
                    <a:pt x="2669" y="127465"/>
                    <a:pt x="3842" y="122727"/>
                  </a:cubicBezTo>
                  <a:cubicBezTo>
                    <a:pt x="4253" y="122023"/>
                    <a:pt x="4570" y="121267"/>
                    <a:pt x="4784" y="120480"/>
                  </a:cubicBezTo>
                  <a:cubicBezTo>
                    <a:pt x="3820" y="114465"/>
                    <a:pt x="3576" y="108357"/>
                    <a:pt x="4059" y="102285"/>
                  </a:cubicBezTo>
                  <a:cubicBezTo>
                    <a:pt x="3407" y="91991"/>
                    <a:pt x="3697" y="81770"/>
                    <a:pt x="3697" y="71549"/>
                  </a:cubicBezTo>
                  <a:cubicBezTo>
                    <a:pt x="3697" y="47699"/>
                    <a:pt x="3697" y="23850"/>
                    <a:pt x="3697" y="0"/>
                  </a:cubicBezTo>
                  <a:lnTo>
                    <a:pt x="17108" y="0"/>
                  </a:lnTo>
                  <a:cubicBezTo>
                    <a:pt x="17108" y="6814"/>
                    <a:pt x="17108" y="13556"/>
                    <a:pt x="17108" y="20370"/>
                  </a:cubicBezTo>
                  <a:cubicBezTo>
                    <a:pt x="17108" y="24067"/>
                    <a:pt x="17978" y="27619"/>
                    <a:pt x="17833" y="31316"/>
                  </a:cubicBezTo>
                  <a:cubicBezTo>
                    <a:pt x="17833" y="39942"/>
                    <a:pt x="18993" y="48496"/>
                    <a:pt x="17833" y="56978"/>
                  </a:cubicBezTo>
                  <a:cubicBezTo>
                    <a:pt x="17728" y="61078"/>
                    <a:pt x="17218" y="65157"/>
                    <a:pt x="16310" y="69156"/>
                  </a:cubicBezTo>
                  <a:cubicBezTo>
                    <a:pt x="15959" y="70343"/>
                    <a:pt x="16294" y="71627"/>
                    <a:pt x="17180" y="72491"/>
                  </a:cubicBezTo>
                  <a:cubicBezTo>
                    <a:pt x="18087" y="73665"/>
                    <a:pt x="18087" y="75304"/>
                    <a:pt x="17180" y="76478"/>
                  </a:cubicBezTo>
                  <a:cubicBezTo>
                    <a:pt x="16165" y="77928"/>
                    <a:pt x="15296" y="79233"/>
                    <a:pt x="17180" y="80682"/>
                  </a:cubicBezTo>
                  <a:cubicBezTo>
                    <a:pt x="17543" y="80682"/>
                    <a:pt x="17905" y="82060"/>
                    <a:pt x="17688" y="82350"/>
                  </a:cubicBezTo>
                  <a:cubicBezTo>
                    <a:pt x="13846" y="86772"/>
                    <a:pt x="19573" y="91194"/>
                    <a:pt x="17688" y="95543"/>
                  </a:cubicBezTo>
                  <a:cubicBezTo>
                    <a:pt x="15891" y="99637"/>
                    <a:pt x="15609" y="104236"/>
                    <a:pt x="16890" y="108519"/>
                  </a:cubicBezTo>
                  <a:cubicBezTo>
                    <a:pt x="19138" y="115116"/>
                    <a:pt x="13918" y="120842"/>
                    <a:pt x="16890" y="127077"/>
                  </a:cubicBezTo>
                  <a:cubicBezTo>
                    <a:pt x="18076" y="131640"/>
                    <a:pt x="18540" y="136361"/>
                    <a:pt x="18268" y="141067"/>
                  </a:cubicBezTo>
                  <a:cubicBezTo>
                    <a:pt x="18703" y="144764"/>
                    <a:pt x="16455" y="148316"/>
                    <a:pt x="17905" y="152086"/>
                  </a:cubicBezTo>
                  <a:cubicBezTo>
                    <a:pt x="18490" y="155736"/>
                    <a:pt x="18490" y="159455"/>
                    <a:pt x="17905" y="163105"/>
                  </a:cubicBezTo>
                  <a:cubicBezTo>
                    <a:pt x="17905" y="167019"/>
                    <a:pt x="17905" y="170934"/>
                    <a:pt x="17905" y="174848"/>
                  </a:cubicBezTo>
                  <a:cubicBezTo>
                    <a:pt x="17905" y="177240"/>
                    <a:pt x="18558" y="179777"/>
                    <a:pt x="16818" y="182097"/>
                  </a:cubicBezTo>
                  <a:cubicBezTo>
                    <a:pt x="16218" y="182627"/>
                    <a:pt x="16160" y="183543"/>
                    <a:pt x="16690" y="184144"/>
                  </a:cubicBezTo>
                  <a:cubicBezTo>
                    <a:pt x="16729" y="184189"/>
                    <a:pt x="16772" y="184232"/>
                    <a:pt x="16818" y="184272"/>
                  </a:cubicBezTo>
                  <a:cubicBezTo>
                    <a:pt x="17615" y="185069"/>
                    <a:pt x="18123" y="186374"/>
                    <a:pt x="17688" y="187099"/>
                  </a:cubicBezTo>
                  <a:cubicBezTo>
                    <a:pt x="15078" y="190796"/>
                    <a:pt x="17325" y="194348"/>
                    <a:pt x="17688" y="198045"/>
                  </a:cubicBezTo>
                  <a:cubicBezTo>
                    <a:pt x="17905" y="202150"/>
                    <a:pt x="17905" y="206263"/>
                    <a:pt x="17688" y="210369"/>
                  </a:cubicBezTo>
                  <a:cubicBezTo>
                    <a:pt x="17688" y="212616"/>
                    <a:pt x="18195" y="214936"/>
                    <a:pt x="16455" y="216893"/>
                  </a:cubicBezTo>
                  <a:cubicBezTo>
                    <a:pt x="15575" y="217587"/>
                    <a:pt x="15422" y="218862"/>
                    <a:pt x="16116" y="219743"/>
                  </a:cubicBezTo>
                  <a:cubicBezTo>
                    <a:pt x="16215" y="219869"/>
                    <a:pt x="16329" y="219983"/>
                    <a:pt x="16455" y="220082"/>
                  </a:cubicBezTo>
                  <a:cubicBezTo>
                    <a:pt x="17325" y="220807"/>
                    <a:pt x="17325" y="221822"/>
                    <a:pt x="17543" y="222837"/>
                  </a:cubicBezTo>
                  <a:cubicBezTo>
                    <a:pt x="18485" y="226969"/>
                    <a:pt x="15223" y="230666"/>
                    <a:pt x="17108" y="235161"/>
                  </a:cubicBezTo>
                  <a:cubicBezTo>
                    <a:pt x="18215" y="239089"/>
                    <a:pt x="17774" y="243291"/>
                    <a:pt x="15876" y="246904"/>
                  </a:cubicBezTo>
                  <a:cubicBezTo>
                    <a:pt x="15516" y="247812"/>
                    <a:pt x="15516" y="248823"/>
                    <a:pt x="15876" y="249731"/>
                  </a:cubicBezTo>
                  <a:cubicBezTo>
                    <a:pt x="17325" y="254806"/>
                    <a:pt x="20587" y="259880"/>
                    <a:pt x="16528" y="265244"/>
                  </a:cubicBezTo>
                  <a:cubicBezTo>
                    <a:pt x="16528" y="265244"/>
                    <a:pt x="16528" y="266259"/>
                    <a:pt x="16528" y="266404"/>
                  </a:cubicBezTo>
                  <a:cubicBezTo>
                    <a:pt x="20007" y="269739"/>
                    <a:pt x="16528" y="273653"/>
                    <a:pt x="17833" y="277423"/>
                  </a:cubicBezTo>
                  <a:cubicBezTo>
                    <a:pt x="18446" y="278502"/>
                    <a:pt x="18068" y="279874"/>
                    <a:pt x="16990" y="280487"/>
                  </a:cubicBezTo>
                  <a:cubicBezTo>
                    <a:pt x="16957" y="280505"/>
                    <a:pt x="16924" y="280523"/>
                    <a:pt x="16890" y="280540"/>
                  </a:cubicBezTo>
                  <a:cubicBezTo>
                    <a:pt x="16463" y="280944"/>
                    <a:pt x="16097" y="281408"/>
                    <a:pt x="15803" y="281917"/>
                  </a:cubicBezTo>
                  <a:cubicBezTo>
                    <a:pt x="19138" y="284672"/>
                    <a:pt x="14716" y="289166"/>
                    <a:pt x="17833" y="291921"/>
                  </a:cubicBezTo>
                  <a:cubicBezTo>
                    <a:pt x="18848" y="292936"/>
                    <a:pt x="18413" y="294241"/>
                    <a:pt x="17833" y="295328"/>
                  </a:cubicBezTo>
                  <a:cubicBezTo>
                    <a:pt x="16020" y="299170"/>
                    <a:pt x="17833" y="303157"/>
                    <a:pt x="17398" y="306709"/>
                  </a:cubicBezTo>
                  <a:cubicBezTo>
                    <a:pt x="16238" y="313958"/>
                    <a:pt x="19573" y="321207"/>
                    <a:pt x="17398" y="328456"/>
                  </a:cubicBezTo>
                  <a:cubicBezTo>
                    <a:pt x="17035" y="329834"/>
                    <a:pt x="17398" y="331356"/>
                    <a:pt x="16093" y="332443"/>
                  </a:cubicBezTo>
                  <a:cubicBezTo>
                    <a:pt x="15032" y="333477"/>
                    <a:pt x="15010" y="335176"/>
                    <a:pt x="16044" y="336236"/>
                  </a:cubicBezTo>
                  <a:cubicBezTo>
                    <a:pt x="16060" y="336253"/>
                    <a:pt x="16076" y="336269"/>
                    <a:pt x="16093" y="336285"/>
                  </a:cubicBezTo>
                  <a:cubicBezTo>
                    <a:pt x="17977" y="340619"/>
                    <a:pt x="18773" y="345347"/>
                    <a:pt x="18413" y="350059"/>
                  </a:cubicBezTo>
                  <a:cubicBezTo>
                    <a:pt x="18413" y="352886"/>
                    <a:pt x="18413" y="356003"/>
                    <a:pt x="18775" y="358975"/>
                  </a:cubicBezTo>
                  <a:cubicBezTo>
                    <a:pt x="19425" y="361466"/>
                    <a:pt x="18948" y="364116"/>
                    <a:pt x="17470" y="366224"/>
                  </a:cubicBezTo>
                  <a:cubicBezTo>
                    <a:pt x="15876" y="368254"/>
                    <a:pt x="17470" y="370791"/>
                    <a:pt x="17470" y="373473"/>
                  </a:cubicBezTo>
                  <a:cubicBezTo>
                    <a:pt x="17470" y="376155"/>
                    <a:pt x="19283" y="379562"/>
                    <a:pt x="15803" y="381955"/>
                  </a:cubicBezTo>
                  <a:cubicBezTo>
                    <a:pt x="15803" y="381955"/>
                    <a:pt x="15803" y="383115"/>
                    <a:pt x="15803" y="383622"/>
                  </a:cubicBezTo>
                  <a:cubicBezTo>
                    <a:pt x="16673" y="386377"/>
                    <a:pt x="19718" y="388841"/>
                    <a:pt x="16745" y="391958"/>
                  </a:cubicBezTo>
                  <a:cubicBezTo>
                    <a:pt x="20587" y="401092"/>
                    <a:pt x="17833" y="410589"/>
                    <a:pt x="18558" y="419867"/>
                  </a:cubicBezTo>
                  <a:cubicBezTo>
                    <a:pt x="18893" y="423359"/>
                    <a:pt x="18421" y="426881"/>
                    <a:pt x="17180" y="430161"/>
                  </a:cubicBezTo>
                  <a:cubicBezTo>
                    <a:pt x="16093" y="433133"/>
                    <a:pt x="18920" y="435888"/>
                    <a:pt x="18775" y="439295"/>
                  </a:cubicBezTo>
                  <a:cubicBezTo>
                    <a:pt x="18340" y="448719"/>
                    <a:pt x="18775" y="458215"/>
                    <a:pt x="18775" y="467711"/>
                  </a:cubicBezTo>
                  <a:cubicBezTo>
                    <a:pt x="18775" y="470829"/>
                    <a:pt x="17035" y="473728"/>
                    <a:pt x="18123" y="476773"/>
                  </a:cubicBezTo>
                  <a:cubicBezTo>
                    <a:pt x="18677" y="480004"/>
                    <a:pt x="18871" y="483285"/>
                    <a:pt x="18703" y="486559"/>
                  </a:cubicBezTo>
                  <a:cubicBezTo>
                    <a:pt x="19065" y="489314"/>
                    <a:pt x="17035" y="492503"/>
                    <a:pt x="17833" y="494533"/>
                  </a:cubicBezTo>
                  <a:cubicBezTo>
                    <a:pt x="18708" y="497218"/>
                    <a:pt x="18708" y="500112"/>
                    <a:pt x="17833" y="502797"/>
                  </a:cubicBezTo>
                  <a:cubicBezTo>
                    <a:pt x="17688" y="503392"/>
                    <a:pt x="17688" y="504014"/>
                    <a:pt x="17833" y="504609"/>
                  </a:cubicBezTo>
                  <a:cubicBezTo>
                    <a:pt x="20080" y="510336"/>
                    <a:pt x="17833" y="516353"/>
                    <a:pt x="18920" y="522152"/>
                  </a:cubicBezTo>
                  <a:cubicBezTo>
                    <a:pt x="19718" y="525777"/>
                    <a:pt x="17905" y="529401"/>
                    <a:pt x="18050" y="533026"/>
                  </a:cubicBezTo>
                  <a:cubicBezTo>
                    <a:pt x="18195" y="536650"/>
                    <a:pt x="16818" y="541435"/>
                    <a:pt x="19718" y="545349"/>
                  </a:cubicBezTo>
                  <a:cubicBezTo>
                    <a:pt x="20587" y="546437"/>
                    <a:pt x="20152" y="548176"/>
                    <a:pt x="19718" y="549554"/>
                  </a:cubicBezTo>
                  <a:cubicBezTo>
                    <a:pt x="18935" y="552134"/>
                    <a:pt x="18688" y="554848"/>
                    <a:pt x="18993" y="557528"/>
                  </a:cubicBezTo>
                  <a:cubicBezTo>
                    <a:pt x="19355" y="566734"/>
                    <a:pt x="18558" y="575940"/>
                    <a:pt x="18993" y="585074"/>
                  </a:cubicBezTo>
                  <a:cubicBezTo>
                    <a:pt x="18568" y="589438"/>
                    <a:pt x="18837" y="593843"/>
                    <a:pt x="19790" y="598123"/>
                  </a:cubicBezTo>
                  <a:cubicBezTo>
                    <a:pt x="20298" y="599920"/>
                    <a:pt x="20298" y="601834"/>
                    <a:pt x="19790" y="603632"/>
                  </a:cubicBezTo>
                  <a:cubicBezTo>
                    <a:pt x="18268" y="610881"/>
                    <a:pt x="19428" y="618130"/>
                    <a:pt x="18268" y="625379"/>
                  </a:cubicBezTo>
                  <a:cubicBezTo>
                    <a:pt x="17911" y="626546"/>
                    <a:pt x="18249" y="627808"/>
                    <a:pt x="19138" y="628641"/>
                  </a:cubicBezTo>
                  <a:cubicBezTo>
                    <a:pt x="20063" y="629540"/>
                    <a:pt x="20215" y="630975"/>
                    <a:pt x="19500" y="632048"/>
                  </a:cubicBezTo>
                  <a:cubicBezTo>
                    <a:pt x="18241" y="635376"/>
                    <a:pt x="18164" y="639036"/>
                    <a:pt x="19283" y="642415"/>
                  </a:cubicBezTo>
                  <a:cubicBezTo>
                    <a:pt x="20109" y="648272"/>
                    <a:pt x="20400" y="654194"/>
                    <a:pt x="20152" y="660102"/>
                  </a:cubicBezTo>
                  <a:cubicBezTo>
                    <a:pt x="19645" y="666337"/>
                    <a:pt x="22037" y="672643"/>
                    <a:pt x="19645" y="678805"/>
                  </a:cubicBezTo>
                  <a:cubicBezTo>
                    <a:pt x="19065" y="680327"/>
                    <a:pt x="20080" y="681995"/>
                    <a:pt x="20442" y="683589"/>
                  </a:cubicBezTo>
                  <a:cubicBezTo>
                    <a:pt x="20805" y="684988"/>
                    <a:pt x="20805" y="686467"/>
                    <a:pt x="20442" y="687866"/>
                  </a:cubicBezTo>
                  <a:cubicBezTo>
                    <a:pt x="18595" y="693492"/>
                    <a:pt x="18595" y="699566"/>
                    <a:pt x="20442" y="705192"/>
                  </a:cubicBezTo>
                  <a:cubicBezTo>
                    <a:pt x="20517" y="705815"/>
                    <a:pt x="20517" y="706453"/>
                    <a:pt x="20442" y="70707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72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4AF6502-A30E-F313-F1FD-13A8F4EC7568}"/>
              </a:ext>
            </a:extLst>
          </p:cNvPr>
          <p:cNvGrpSpPr/>
          <p:nvPr/>
        </p:nvGrpSpPr>
        <p:grpSpPr>
          <a:xfrm>
            <a:off x="1195752" y="4354666"/>
            <a:ext cx="9746903" cy="1318175"/>
            <a:chOff x="1055688" y="4161946"/>
            <a:chExt cx="2828206" cy="1511120"/>
          </a:xfrm>
        </p:grpSpPr>
        <p:sp>
          <p:nvSpPr>
            <p:cNvPr id="11" name="Rectangle: Rounded Corners 7">
              <a:extLst>
                <a:ext uri="{FF2B5EF4-FFF2-40B4-BE49-F238E27FC236}">
                  <a16:creationId xmlns:a16="http://schemas.microsoft.com/office/drawing/2014/main" id="{FB43AC60-C684-980E-25B8-76C199252B40}"/>
                </a:ext>
              </a:extLst>
            </p:cNvPr>
            <p:cNvSpPr/>
            <p:nvPr/>
          </p:nvSpPr>
          <p:spPr>
            <a:xfrm>
              <a:off x="1104477" y="4301012"/>
              <a:ext cx="2779417" cy="1372054"/>
            </a:xfrm>
            <a:prstGeom prst="roundRect">
              <a:avLst>
                <a:gd name="adj" fmla="val 12012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: Rounded Corners 8">
              <a:extLst>
                <a:ext uri="{FF2B5EF4-FFF2-40B4-BE49-F238E27FC236}">
                  <a16:creationId xmlns:a16="http://schemas.microsoft.com/office/drawing/2014/main" id="{66B30CF5-9839-5D7F-76EA-0AE71819D310}"/>
                </a:ext>
              </a:extLst>
            </p:cNvPr>
            <p:cNvSpPr/>
            <p:nvPr/>
          </p:nvSpPr>
          <p:spPr>
            <a:xfrm>
              <a:off x="1055688" y="4161946"/>
              <a:ext cx="2780154" cy="1372053"/>
            </a:xfrm>
            <a:prstGeom prst="roundRect">
              <a:avLst>
                <a:gd name="adj" fmla="val 11296"/>
              </a:avLst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75" name="Rectangle: Rounded Corners 9">
            <a:extLst>
              <a:ext uri="{FF2B5EF4-FFF2-40B4-BE49-F238E27FC236}">
                <a16:creationId xmlns:a16="http://schemas.microsoft.com/office/drawing/2014/main" id="{DC7C9551-58B8-F606-6045-66A7B4450EF4}"/>
              </a:ext>
            </a:extLst>
          </p:cNvPr>
          <p:cNvSpPr/>
          <p:nvPr/>
        </p:nvSpPr>
        <p:spPr>
          <a:xfrm>
            <a:off x="1728616" y="4589258"/>
            <a:ext cx="1348817" cy="746916"/>
          </a:xfrm>
          <a:prstGeom prst="roundRect">
            <a:avLst>
              <a:gd name="adj" fmla="val 1129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76" name="Rectangle: Rounded Corners 9">
            <a:extLst>
              <a:ext uri="{FF2B5EF4-FFF2-40B4-BE49-F238E27FC236}">
                <a16:creationId xmlns:a16="http://schemas.microsoft.com/office/drawing/2014/main" id="{FF096017-765D-1324-4DA2-415BF58116EB}"/>
              </a:ext>
            </a:extLst>
          </p:cNvPr>
          <p:cNvSpPr/>
          <p:nvPr/>
        </p:nvSpPr>
        <p:spPr>
          <a:xfrm>
            <a:off x="3161653" y="4589258"/>
            <a:ext cx="1348817" cy="746916"/>
          </a:xfrm>
          <a:prstGeom prst="roundRect">
            <a:avLst>
              <a:gd name="adj" fmla="val 1129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7" name="Rectangle: Rounded Corners 9">
            <a:extLst>
              <a:ext uri="{FF2B5EF4-FFF2-40B4-BE49-F238E27FC236}">
                <a16:creationId xmlns:a16="http://schemas.microsoft.com/office/drawing/2014/main" id="{59D783CB-3789-A9C8-2B70-EEA5A5EBB00A}"/>
              </a:ext>
            </a:extLst>
          </p:cNvPr>
          <p:cNvSpPr/>
          <p:nvPr/>
        </p:nvSpPr>
        <p:spPr>
          <a:xfrm>
            <a:off x="4594489" y="4589258"/>
            <a:ext cx="1348817" cy="746916"/>
          </a:xfrm>
          <a:prstGeom prst="roundRect">
            <a:avLst>
              <a:gd name="adj" fmla="val 1129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78" name="Rectangle: Rounded Corners 9">
            <a:extLst>
              <a:ext uri="{FF2B5EF4-FFF2-40B4-BE49-F238E27FC236}">
                <a16:creationId xmlns:a16="http://schemas.microsoft.com/office/drawing/2014/main" id="{64132BCA-5774-3736-6E71-BBAC3EE4C36F}"/>
              </a:ext>
            </a:extLst>
          </p:cNvPr>
          <p:cNvSpPr/>
          <p:nvPr/>
        </p:nvSpPr>
        <p:spPr>
          <a:xfrm>
            <a:off x="6030042" y="4589258"/>
            <a:ext cx="1348817" cy="746916"/>
          </a:xfrm>
          <a:prstGeom prst="roundRect">
            <a:avLst>
              <a:gd name="adj" fmla="val 1129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6" name="Picture 5" descr="A blue square logo on a black background&#10;&#10;Description automatically generated">
            <a:extLst>
              <a:ext uri="{FF2B5EF4-FFF2-40B4-BE49-F238E27FC236}">
                <a16:creationId xmlns:a16="http://schemas.microsoft.com/office/drawing/2014/main" id="{889A0BF5-538B-375D-37D0-14D9820833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1" t="29381" r="27241" b="27070"/>
          <a:stretch/>
        </p:blipFill>
        <p:spPr>
          <a:xfrm>
            <a:off x="2046709" y="4657448"/>
            <a:ext cx="678349" cy="652718"/>
          </a:xfrm>
          <a:prstGeom prst="rect">
            <a:avLst/>
          </a:prstGeom>
        </p:spPr>
      </p:pic>
      <p:pic>
        <p:nvPicPr>
          <p:cNvPr id="56" name="Picture 5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67D615C-6C70-8F74-84CD-9B4B3CDBA3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7" t="39406" r="27827" b="38610"/>
          <a:stretch/>
        </p:blipFill>
        <p:spPr>
          <a:xfrm>
            <a:off x="3235982" y="4658996"/>
            <a:ext cx="1246980" cy="621948"/>
          </a:xfrm>
          <a:prstGeom prst="rect">
            <a:avLst/>
          </a:prstGeom>
        </p:spPr>
      </p:pic>
      <p:pic>
        <p:nvPicPr>
          <p:cNvPr id="58" name="Picture 5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6D4B080-429F-E749-B727-B0C320EB4D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2" t="35165" r="29978" b="34714"/>
          <a:stretch/>
        </p:blipFill>
        <p:spPr>
          <a:xfrm>
            <a:off x="4741719" y="4633694"/>
            <a:ext cx="886667" cy="667345"/>
          </a:xfrm>
          <a:prstGeom prst="rect">
            <a:avLst/>
          </a:prstGeom>
        </p:spPr>
      </p:pic>
      <p:pic>
        <p:nvPicPr>
          <p:cNvPr id="59" name="Picture 5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62C60C7-C5E7-2635-21CC-6E8E21DA69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5" t="26713" r="26230" b="27945"/>
          <a:stretch/>
        </p:blipFill>
        <p:spPr>
          <a:xfrm>
            <a:off x="6325003" y="4599306"/>
            <a:ext cx="681764" cy="662576"/>
          </a:xfrm>
          <a:prstGeom prst="rect">
            <a:avLst/>
          </a:prstGeom>
        </p:spPr>
      </p:pic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71924187-F87E-0A39-0C68-EC3D975859D9}"/>
              </a:ext>
            </a:extLst>
          </p:cNvPr>
          <p:cNvSpPr/>
          <p:nvPr/>
        </p:nvSpPr>
        <p:spPr>
          <a:xfrm>
            <a:off x="1583378" y="2888227"/>
            <a:ext cx="1496642" cy="1440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1350" b="1" dirty="0">
                <a:solidFill>
                  <a:srgbClr val="25092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Windows Button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60023CF0-9233-82B3-BC2C-C19945D7D406}"/>
              </a:ext>
            </a:extLst>
          </p:cNvPr>
          <p:cNvSpPr/>
          <p:nvPr/>
        </p:nvSpPr>
        <p:spPr>
          <a:xfrm>
            <a:off x="3171487" y="2886375"/>
            <a:ext cx="1355126" cy="1440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1350" b="1" dirty="0">
                <a:solidFill>
                  <a:srgbClr val="25092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Shift Key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EF0FEB7F-AFBD-1BCF-3913-3475A74F72AD}"/>
              </a:ext>
            </a:extLst>
          </p:cNvPr>
          <p:cNvSpPr/>
          <p:nvPr/>
        </p:nvSpPr>
        <p:spPr>
          <a:xfrm>
            <a:off x="4608032" y="2895266"/>
            <a:ext cx="1439999" cy="1440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1350" b="1" dirty="0">
                <a:solidFill>
                  <a:srgbClr val="25092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Backspace Key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1AC93B55-D4DA-B6DA-5DA7-C35EF4B853F0}"/>
              </a:ext>
            </a:extLst>
          </p:cNvPr>
          <p:cNvSpPr/>
          <p:nvPr/>
        </p:nvSpPr>
        <p:spPr>
          <a:xfrm>
            <a:off x="6148297" y="2894570"/>
            <a:ext cx="1258600" cy="1440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1350" b="1" dirty="0">
                <a:solidFill>
                  <a:srgbClr val="25092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Enter Key</a:t>
            </a:r>
          </a:p>
        </p:txBody>
      </p:sp>
      <p:sp>
        <p:nvSpPr>
          <p:cNvPr id="72" name="Rectangle: Rounded Corners 9">
            <a:extLst>
              <a:ext uri="{FF2B5EF4-FFF2-40B4-BE49-F238E27FC236}">
                <a16:creationId xmlns:a16="http://schemas.microsoft.com/office/drawing/2014/main" id="{37B2306E-AD94-9A2D-C599-4F9EDF161181}"/>
              </a:ext>
            </a:extLst>
          </p:cNvPr>
          <p:cNvSpPr/>
          <p:nvPr/>
        </p:nvSpPr>
        <p:spPr>
          <a:xfrm>
            <a:off x="7508831" y="4611032"/>
            <a:ext cx="1348817" cy="746916"/>
          </a:xfrm>
          <a:prstGeom prst="roundRect">
            <a:avLst>
              <a:gd name="adj" fmla="val 1129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46F364D8-BDC5-AADE-3153-59A3EE401995}"/>
              </a:ext>
            </a:extLst>
          </p:cNvPr>
          <p:cNvSpPr/>
          <p:nvPr/>
        </p:nvSpPr>
        <p:spPr>
          <a:xfrm>
            <a:off x="7506723" y="2894209"/>
            <a:ext cx="1348818" cy="1440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1350" b="1" dirty="0">
                <a:solidFill>
                  <a:srgbClr val="25092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Tab</a:t>
            </a:r>
          </a:p>
        </p:txBody>
      </p:sp>
      <p:pic>
        <p:nvPicPr>
          <p:cNvPr id="80" name="Picture 79" descr="A black keyboard with arrows&#10;&#10;Description automatically generated">
            <a:extLst>
              <a:ext uri="{FF2B5EF4-FFF2-40B4-BE49-F238E27FC236}">
                <a16:creationId xmlns:a16="http://schemas.microsoft.com/office/drawing/2014/main" id="{B3E632B3-9B27-B24F-E072-D60C558274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7" t="38681" r="29139" b="38158"/>
          <a:stretch/>
        </p:blipFill>
        <p:spPr>
          <a:xfrm>
            <a:off x="7619615" y="4689778"/>
            <a:ext cx="1149591" cy="630912"/>
          </a:xfrm>
          <a:prstGeom prst="rect">
            <a:avLst/>
          </a:prstGeom>
        </p:spPr>
      </p:pic>
      <p:sp>
        <p:nvSpPr>
          <p:cNvPr id="81" name="Rectangle: Rounded Corners 9">
            <a:extLst>
              <a:ext uri="{FF2B5EF4-FFF2-40B4-BE49-F238E27FC236}">
                <a16:creationId xmlns:a16="http://schemas.microsoft.com/office/drawing/2014/main" id="{4637A09C-B1B9-3459-D1CC-EB3FCC0A6740}"/>
              </a:ext>
            </a:extLst>
          </p:cNvPr>
          <p:cNvSpPr/>
          <p:nvPr/>
        </p:nvSpPr>
        <p:spPr>
          <a:xfrm>
            <a:off x="8997726" y="4604538"/>
            <a:ext cx="1348817" cy="746916"/>
          </a:xfrm>
          <a:prstGeom prst="roundRect">
            <a:avLst>
              <a:gd name="adj" fmla="val 1129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83" name="Picture 82" descr="A white rectangular object on a black background&#10;&#10;Description automatically generated">
            <a:extLst>
              <a:ext uri="{FF2B5EF4-FFF2-40B4-BE49-F238E27FC236}">
                <a16:creationId xmlns:a16="http://schemas.microsoft.com/office/drawing/2014/main" id="{A85F5E5D-A7ED-84DC-1A11-3F0CCB3117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3" t="45714" r="28852" b="45277"/>
          <a:stretch/>
        </p:blipFill>
        <p:spPr>
          <a:xfrm>
            <a:off x="9055647" y="4821136"/>
            <a:ext cx="1256306" cy="270077"/>
          </a:xfrm>
          <a:prstGeom prst="rect">
            <a:avLst/>
          </a:prstGeom>
        </p:spPr>
      </p:pic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9541F4D6-D9F3-3993-DC0B-955E7BCE51E6}"/>
              </a:ext>
            </a:extLst>
          </p:cNvPr>
          <p:cNvSpPr/>
          <p:nvPr/>
        </p:nvSpPr>
        <p:spPr>
          <a:xfrm>
            <a:off x="8945319" y="2884161"/>
            <a:ext cx="1401224" cy="1440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1350" b="1" dirty="0">
                <a:solidFill>
                  <a:srgbClr val="25092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Space bar</a:t>
            </a:r>
          </a:p>
        </p:txBody>
      </p:sp>
    </p:spTree>
    <p:extLst>
      <p:ext uri="{BB962C8B-B14F-4D97-AF65-F5344CB8AC3E}">
        <p14:creationId xmlns:p14="http://schemas.microsoft.com/office/powerpoint/2010/main" val="4032058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15186761-D3B3-1E0C-431C-64118D4987E2}"/>
              </a:ext>
            </a:extLst>
          </p:cNvPr>
          <p:cNvSpPr txBox="1">
            <a:spLocks/>
          </p:cNvSpPr>
          <p:nvPr/>
        </p:nvSpPr>
        <p:spPr>
          <a:xfrm>
            <a:off x="1055627" y="550660"/>
            <a:ext cx="10072020" cy="7275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5400" b="1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Alphanumeric</a:t>
            </a:r>
            <a:r>
              <a:rPr lang="en-US" sz="5400" b="1" dirty="0">
                <a:latin typeface="Poppins" panose="00000500000000000000" pitchFamily="2" charset="0"/>
                <a:cs typeface="Poppins" panose="00000500000000000000" pitchFamily="2" charset="0"/>
              </a:rPr>
              <a:t> Keys</a:t>
            </a:r>
            <a:endParaRPr lang="en-US" sz="5400" b="1" dirty="0">
              <a:solidFill>
                <a:schemeClr val="accent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4" name="Rectangle: Top Corners Rounded 103">
            <a:extLst>
              <a:ext uri="{FF2B5EF4-FFF2-40B4-BE49-F238E27FC236}">
                <a16:creationId xmlns:a16="http://schemas.microsoft.com/office/drawing/2014/main" id="{8D1A60E1-0DB1-557D-9658-0E81B3992F23}"/>
              </a:ext>
            </a:extLst>
          </p:cNvPr>
          <p:cNvSpPr/>
          <p:nvPr/>
        </p:nvSpPr>
        <p:spPr>
          <a:xfrm rot="10800000">
            <a:off x="1051501" y="1457015"/>
            <a:ext cx="10072020" cy="4853349"/>
          </a:xfrm>
          <a:prstGeom prst="round2SameRect">
            <a:avLst>
              <a:gd name="adj1" fmla="val 5839"/>
              <a:gd name="adj2" fmla="val 0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99FA47A-FB1F-09D8-3674-C0D9D6B413A2}"/>
              </a:ext>
            </a:extLst>
          </p:cNvPr>
          <p:cNvSpPr txBox="1"/>
          <p:nvPr/>
        </p:nvSpPr>
        <p:spPr>
          <a:xfrm>
            <a:off x="1145512" y="1567543"/>
            <a:ext cx="9837336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Poppins" panose="00000500000000000000" pitchFamily="2" charset="0"/>
                <a:cs typeface="Poppins" panose="00000500000000000000" pitchFamily="2" charset="0"/>
              </a:rPr>
              <a:t>A-Z: </a:t>
            </a:r>
            <a:r>
              <a:rPr lang="en-US" sz="2200" dirty="0">
                <a:latin typeface="Poppins" panose="00000500000000000000" pitchFamily="2" charset="0"/>
                <a:cs typeface="Poppins" panose="00000500000000000000" pitchFamily="2" charset="0"/>
              </a:rPr>
              <a:t>			Letters used for typing text.</a:t>
            </a:r>
          </a:p>
          <a:p>
            <a:endParaRPr lang="en-US" sz="2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2200" b="1" dirty="0">
                <a:latin typeface="Poppins" panose="00000500000000000000" pitchFamily="2" charset="0"/>
                <a:cs typeface="Poppins" panose="00000500000000000000" pitchFamily="2" charset="0"/>
              </a:rPr>
              <a:t>0-9:</a:t>
            </a:r>
            <a:r>
              <a:rPr lang="en-US" sz="2200" dirty="0">
                <a:latin typeface="Poppins" panose="00000500000000000000" pitchFamily="2" charset="0"/>
                <a:cs typeface="Poppins" panose="00000500000000000000" pitchFamily="2" charset="0"/>
              </a:rPr>
              <a:t>			Numbers used for numerical input.</a:t>
            </a:r>
          </a:p>
          <a:p>
            <a:endParaRPr lang="en-US" sz="2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2200" b="1" dirty="0">
                <a:latin typeface="Poppins" panose="00000500000000000000" pitchFamily="2" charset="0"/>
                <a:cs typeface="Poppins" panose="00000500000000000000" pitchFamily="2" charset="0"/>
              </a:rPr>
              <a:t>Spacebar:		</a:t>
            </a:r>
            <a:r>
              <a:rPr lang="en-US" sz="2200" dirty="0">
                <a:latin typeface="Poppins" panose="00000500000000000000" pitchFamily="2" charset="0"/>
                <a:cs typeface="Poppins" panose="00000500000000000000" pitchFamily="2" charset="0"/>
              </a:rPr>
              <a:t>Adds a space between words or characters.</a:t>
            </a:r>
          </a:p>
          <a:p>
            <a:endParaRPr lang="en-US" sz="2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2200" b="1" dirty="0">
                <a:latin typeface="Poppins" panose="00000500000000000000" pitchFamily="2" charset="0"/>
                <a:cs typeface="Poppins" panose="00000500000000000000" pitchFamily="2" charset="0"/>
              </a:rPr>
              <a:t>Enter/Return:</a:t>
            </a:r>
            <a:r>
              <a:rPr lang="en-US" sz="2200" dirty="0">
                <a:latin typeface="Poppins" panose="00000500000000000000" pitchFamily="2" charset="0"/>
                <a:cs typeface="Poppins" panose="00000500000000000000" pitchFamily="2" charset="0"/>
              </a:rPr>
              <a:t>	Executes commands, starts a new line in 				Word processing.</a:t>
            </a:r>
          </a:p>
          <a:p>
            <a:endParaRPr lang="en-US" sz="2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2200" b="1" dirty="0">
                <a:latin typeface="Poppins" panose="00000500000000000000" pitchFamily="2" charset="0"/>
                <a:cs typeface="Poppins" panose="00000500000000000000" pitchFamily="2" charset="0"/>
              </a:rPr>
              <a:t>Backspace: </a:t>
            </a:r>
            <a:r>
              <a:rPr lang="en-US" sz="2200" dirty="0">
                <a:latin typeface="Poppins" panose="00000500000000000000" pitchFamily="2" charset="0"/>
                <a:cs typeface="Poppins" panose="00000500000000000000" pitchFamily="2" charset="0"/>
              </a:rPr>
              <a:t>		Deletes the character to the left of the cursor.</a:t>
            </a:r>
          </a:p>
          <a:p>
            <a:endParaRPr lang="en-US" sz="2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2200" b="1" dirty="0">
                <a:latin typeface="Poppins" panose="00000500000000000000" pitchFamily="2" charset="0"/>
                <a:cs typeface="Poppins" panose="00000500000000000000" pitchFamily="2" charset="0"/>
              </a:rPr>
              <a:t>Tab: </a:t>
            </a:r>
            <a:r>
              <a:rPr lang="en-US" sz="2200" dirty="0">
                <a:latin typeface="Poppins" panose="00000500000000000000" pitchFamily="2" charset="0"/>
                <a:cs typeface="Poppins" panose="00000500000000000000" pitchFamily="2" charset="0"/>
              </a:rPr>
              <a:t>			Moves the cursor to the next tab stop; commonly 			used to create indents in text.</a:t>
            </a:r>
            <a:endParaRPr lang="en-UG" sz="2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0031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15186761-D3B3-1E0C-431C-64118D4987E2}"/>
              </a:ext>
            </a:extLst>
          </p:cNvPr>
          <p:cNvSpPr txBox="1">
            <a:spLocks/>
          </p:cNvSpPr>
          <p:nvPr/>
        </p:nvSpPr>
        <p:spPr>
          <a:xfrm>
            <a:off x="1055627" y="550660"/>
            <a:ext cx="10072020" cy="7275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5400" b="1" dirty="0">
                <a:latin typeface="Poppins" panose="00000500000000000000" pitchFamily="2" charset="0"/>
                <a:cs typeface="Poppins" panose="00000500000000000000" pitchFamily="2" charset="0"/>
              </a:rPr>
              <a:t>Modifier </a:t>
            </a:r>
            <a:r>
              <a:rPr lang="en-US" sz="5400" b="1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Keys</a:t>
            </a:r>
          </a:p>
        </p:txBody>
      </p:sp>
      <p:sp>
        <p:nvSpPr>
          <p:cNvPr id="104" name="Rectangle: Top Corners Rounded 103">
            <a:extLst>
              <a:ext uri="{FF2B5EF4-FFF2-40B4-BE49-F238E27FC236}">
                <a16:creationId xmlns:a16="http://schemas.microsoft.com/office/drawing/2014/main" id="{8D1A60E1-0DB1-557D-9658-0E81B3992F23}"/>
              </a:ext>
            </a:extLst>
          </p:cNvPr>
          <p:cNvSpPr/>
          <p:nvPr/>
        </p:nvSpPr>
        <p:spPr>
          <a:xfrm rot="10800000">
            <a:off x="1051501" y="1457015"/>
            <a:ext cx="10072020" cy="4853349"/>
          </a:xfrm>
          <a:prstGeom prst="round2SameRect">
            <a:avLst>
              <a:gd name="adj1" fmla="val 5839"/>
              <a:gd name="adj2" fmla="val 0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99FA47A-FB1F-09D8-3674-C0D9D6B413A2}"/>
              </a:ext>
            </a:extLst>
          </p:cNvPr>
          <p:cNvSpPr txBox="1"/>
          <p:nvPr/>
        </p:nvSpPr>
        <p:spPr>
          <a:xfrm>
            <a:off x="1145512" y="1567543"/>
            <a:ext cx="983733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Poppins" panose="00000500000000000000" pitchFamily="2" charset="0"/>
                <a:cs typeface="Poppins" panose="00000500000000000000" pitchFamily="2" charset="0"/>
              </a:rPr>
              <a:t>Shift:</a:t>
            </a:r>
            <a:r>
              <a:rPr lang="en-US" sz="2200" dirty="0">
                <a:latin typeface="Poppins" panose="00000500000000000000" pitchFamily="2" charset="0"/>
                <a:cs typeface="Poppins" panose="00000500000000000000" pitchFamily="2" charset="0"/>
              </a:rPr>
              <a:t>			Capitalizes letters and accesses the upper 				symbols on number keys.</a:t>
            </a:r>
          </a:p>
          <a:p>
            <a:endParaRPr lang="en-US" sz="2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2200" b="1" dirty="0">
                <a:latin typeface="Poppins" panose="00000500000000000000" pitchFamily="2" charset="0"/>
                <a:cs typeface="Poppins" panose="00000500000000000000" pitchFamily="2" charset="0"/>
              </a:rPr>
              <a:t>Caps Lock:</a:t>
            </a:r>
            <a:r>
              <a:rPr lang="en-US" sz="2200" dirty="0">
                <a:latin typeface="Poppins" panose="00000500000000000000" pitchFamily="2" charset="0"/>
                <a:cs typeface="Poppins" panose="00000500000000000000" pitchFamily="2" charset="0"/>
              </a:rPr>
              <a:t>		Toggles capitalization for all letter keys.</a:t>
            </a:r>
          </a:p>
          <a:p>
            <a:endParaRPr lang="en-US" sz="2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2200" b="1" dirty="0">
                <a:latin typeface="Poppins" panose="00000500000000000000" pitchFamily="2" charset="0"/>
                <a:cs typeface="Poppins" panose="00000500000000000000" pitchFamily="2" charset="0"/>
              </a:rPr>
              <a:t>Ctrl (Control):	</a:t>
            </a:r>
            <a:r>
              <a:rPr lang="en-US" sz="2200" dirty="0">
                <a:latin typeface="Poppins" panose="00000500000000000000" pitchFamily="2" charset="0"/>
                <a:cs typeface="Poppins" panose="00000500000000000000" pitchFamily="2" charset="0"/>
              </a:rPr>
              <a:t>Used in combination with other keys for shortcuts 			(e.g., </a:t>
            </a:r>
            <a:r>
              <a:rPr lang="en-US" sz="2200" b="1" dirty="0" err="1">
                <a:latin typeface="Poppins" panose="00000500000000000000" pitchFamily="2" charset="0"/>
                <a:cs typeface="Poppins" panose="00000500000000000000" pitchFamily="2" charset="0"/>
              </a:rPr>
              <a:t>Ctrl+C</a:t>
            </a:r>
            <a:r>
              <a:rPr lang="en-US" sz="2200" b="1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200" dirty="0">
                <a:latin typeface="Poppins" panose="00000500000000000000" pitchFamily="2" charset="0"/>
                <a:cs typeface="Poppins" panose="00000500000000000000" pitchFamily="2" charset="0"/>
              </a:rPr>
              <a:t>for copy).</a:t>
            </a:r>
          </a:p>
          <a:p>
            <a:endParaRPr lang="en-US" sz="2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2200" b="1" dirty="0">
                <a:latin typeface="Poppins" panose="00000500000000000000" pitchFamily="2" charset="0"/>
                <a:cs typeface="Poppins" panose="00000500000000000000" pitchFamily="2" charset="0"/>
              </a:rPr>
              <a:t>Alt (Alternate):</a:t>
            </a:r>
            <a:r>
              <a:rPr lang="en-US" sz="2200" dirty="0">
                <a:latin typeface="Poppins" panose="00000500000000000000" pitchFamily="2" charset="0"/>
                <a:cs typeface="Poppins" panose="00000500000000000000" pitchFamily="2" charset="0"/>
              </a:rPr>
              <a:t>	Used for special functions and shortcuts (e.g., 			</a:t>
            </a:r>
            <a:r>
              <a:rPr lang="en-US" sz="2200" b="1" dirty="0" err="1">
                <a:latin typeface="Poppins" panose="00000500000000000000" pitchFamily="2" charset="0"/>
                <a:cs typeface="Poppins" panose="00000500000000000000" pitchFamily="2" charset="0"/>
              </a:rPr>
              <a:t>Alt+Tab</a:t>
            </a:r>
            <a:r>
              <a:rPr lang="en-US" sz="2200" b="1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200" dirty="0">
                <a:latin typeface="Poppins" panose="00000500000000000000" pitchFamily="2" charset="0"/>
                <a:cs typeface="Poppins" panose="00000500000000000000" pitchFamily="2" charset="0"/>
              </a:rPr>
              <a:t>to switch between open applications).</a:t>
            </a:r>
          </a:p>
        </p:txBody>
      </p:sp>
    </p:spTree>
    <p:extLst>
      <p:ext uri="{BB962C8B-B14F-4D97-AF65-F5344CB8AC3E}">
        <p14:creationId xmlns:p14="http://schemas.microsoft.com/office/powerpoint/2010/main" val="38943498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15186761-D3B3-1E0C-431C-64118D4987E2}"/>
              </a:ext>
            </a:extLst>
          </p:cNvPr>
          <p:cNvSpPr txBox="1">
            <a:spLocks/>
          </p:cNvSpPr>
          <p:nvPr/>
        </p:nvSpPr>
        <p:spPr>
          <a:xfrm>
            <a:off x="1055627" y="550660"/>
            <a:ext cx="10072020" cy="7275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5400" b="1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Function</a:t>
            </a:r>
            <a:r>
              <a:rPr lang="en-US" sz="5400" b="1" dirty="0">
                <a:latin typeface="Poppins" panose="00000500000000000000" pitchFamily="2" charset="0"/>
                <a:cs typeface="Poppins" panose="00000500000000000000" pitchFamily="2" charset="0"/>
              </a:rPr>
              <a:t> Keys (F1 –F12)</a:t>
            </a:r>
            <a:endParaRPr lang="en-US" sz="5400" b="1" dirty="0">
              <a:solidFill>
                <a:schemeClr val="accent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4" name="Rectangle: Top Corners Rounded 103">
            <a:extLst>
              <a:ext uri="{FF2B5EF4-FFF2-40B4-BE49-F238E27FC236}">
                <a16:creationId xmlns:a16="http://schemas.microsoft.com/office/drawing/2014/main" id="{8D1A60E1-0DB1-557D-9658-0E81B3992F23}"/>
              </a:ext>
            </a:extLst>
          </p:cNvPr>
          <p:cNvSpPr/>
          <p:nvPr/>
        </p:nvSpPr>
        <p:spPr>
          <a:xfrm rot="10800000">
            <a:off x="1051501" y="1457015"/>
            <a:ext cx="10072020" cy="4853349"/>
          </a:xfrm>
          <a:prstGeom prst="round2SameRect">
            <a:avLst>
              <a:gd name="adj1" fmla="val 5839"/>
              <a:gd name="adj2" fmla="val 0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99FA47A-FB1F-09D8-3674-C0D9D6B413A2}"/>
              </a:ext>
            </a:extLst>
          </p:cNvPr>
          <p:cNvSpPr txBox="1"/>
          <p:nvPr/>
        </p:nvSpPr>
        <p:spPr>
          <a:xfrm>
            <a:off x="1145512" y="1567543"/>
            <a:ext cx="9837336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Poppins" panose="00000500000000000000" pitchFamily="2" charset="0"/>
                <a:cs typeface="Poppins" panose="00000500000000000000" pitchFamily="2" charset="0"/>
              </a:rPr>
              <a:t>F1:</a:t>
            </a:r>
            <a:r>
              <a:rPr lang="en-US" sz="2200" dirty="0">
                <a:latin typeface="Poppins" panose="00000500000000000000" pitchFamily="2" charset="0"/>
                <a:cs typeface="Poppins" panose="00000500000000000000" pitchFamily="2" charset="0"/>
              </a:rPr>
              <a:t>			Often opens the help menu in applications.</a:t>
            </a:r>
          </a:p>
          <a:p>
            <a:endParaRPr lang="en-US" sz="2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2200" b="1" dirty="0">
                <a:latin typeface="Poppins" panose="00000500000000000000" pitchFamily="2" charset="0"/>
                <a:cs typeface="Poppins" panose="00000500000000000000" pitchFamily="2" charset="0"/>
              </a:rPr>
              <a:t>F2:</a:t>
            </a:r>
            <a:r>
              <a:rPr lang="en-US" sz="2200" dirty="0">
                <a:latin typeface="Poppins" panose="00000500000000000000" pitchFamily="2" charset="0"/>
                <a:cs typeface="Poppins" panose="00000500000000000000" pitchFamily="2" charset="0"/>
              </a:rPr>
              <a:t>			Renames selected file or folder in Windows.</a:t>
            </a:r>
          </a:p>
          <a:p>
            <a:endParaRPr lang="en-US" sz="2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2200" b="1" dirty="0">
                <a:latin typeface="Poppins" panose="00000500000000000000" pitchFamily="2" charset="0"/>
                <a:cs typeface="Poppins" panose="00000500000000000000" pitchFamily="2" charset="0"/>
              </a:rPr>
              <a:t>F3:			</a:t>
            </a:r>
            <a:r>
              <a:rPr lang="en-US" sz="2200" dirty="0">
                <a:latin typeface="Poppins" panose="00000500000000000000" pitchFamily="2" charset="0"/>
                <a:cs typeface="Poppins" panose="00000500000000000000" pitchFamily="2" charset="0"/>
              </a:rPr>
              <a:t>Opens the search feature in many applications.</a:t>
            </a:r>
          </a:p>
          <a:p>
            <a:endParaRPr lang="en-US" sz="2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2200" b="1" dirty="0">
                <a:latin typeface="Poppins" panose="00000500000000000000" pitchFamily="2" charset="0"/>
                <a:cs typeface="Poppins" panose="00000500000000000000" pitchFamily="2" charset="0"/>
              </a:rPr>
              <a:t>F4:</a:t>
            </a:r>
            <a:r>
              <a:rPr lang="en-US" sz="2200" dirty="0">
                <a:latin typeface="Poppins" panose="00000500000000000000" pitchFamily="2" charset="0"/>
                <a:cs typeface="Poppins" panose="00000500000000000000" pitchFamily="2" charset="0"/>
              </a:rPr>
              <a:t>			Opens the search feature in many applications.				</a:t>
            </a:r>
          </a:p>
          <a:p>
            <a:r>
              <a:rPr lang="en-US" sz="2200" b="1" dirty="0">
                <a:latin typeface="Poppins" panose="00000500000000000000" pitchFamily="2" charset="0"/>
                <a:cs typeface="Poppins" panose="00000500000000000000" pitchFamily="2" charset="0"/>
              </a:rPr>
              <a:t>F5: </a:t>
            </a:r>
            <a:r>
              <a:rPr lang="en-US" sz="2200" dirty="0">
                <a:latin typeface="Poppins" panose="00000500000000000000" pitchFamily="2" charset="0"/>
                <a:cs typeface="Poppins" panose="00000500000000000000" pitchFamily="2" charset="0"/>
              </a:rPr>
              <a:t>			Refreshes the page or document in browsers and 			some applications.</a:t>
            </a:r>
          </a:p>
          <a:p>
            <a:endParaRPr lang="en-US" sz="2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2200" b="1" dirty="0">
                <a:latin typeface="Poppins" panose="00000500000000000000" pitchFamily="2" charset="0"/>
                <a:cs typeface="Poppins" panose="00000500000000000000" pitchFamily="2" charset="0"/>
              </a:rPr>
              <a:t>F6-F12: </a:t>
            </a:r>
            <a:r>
              <a:rPr lang="en-US" sz="2200" dirty="0">
                <a:latin typeface="Poppins" panose="00000500000000000000" pitchFamily="2" charset="0"/>
                <a:cs typeface="Poppins" panose="00000500000000000000" pitchFamily="2" charset="0"/>
              </a:rPr>
              <a:t>		Various functions, often customizable or specific 			to software.			</a:t>
            </a:r>
            <a:endParaRPr lang="en-UG" sz="2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5600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15186761-D3B3-1E0C-431C-64118D4987E2}"/>
              </a:ext>
            </a:extLst>
          </p:cNvPr>
          <p:cNvSpPr txBox="1">
            <a:spLocks/>
          </p:cNvSpPr>
          <p:nvPr/>
        </p:nvSpPr>
        <p:spPr>
          <a:xfrm>
            <a:off x="1055627" y="550660"/>
            <a:ext cx="10067894" cy="7275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5400" b="1" dirty="0">
                <a:latin typeface="Poppins" panose="00000500000000000000" pitchFamily="2" charset="0"/>
                <a:cs typeface="Poppins" panose="00000500000000000000" pitchFamily="2" charset="0"/>
              </a:rPr>
              <a:t>Navigation </a:t>
            </a:r>
            <a:r>
              <a:rPr lang="en-US" sz="5400" b="1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Keys</a:t>
            </a:r>
          </a:p>
        </p:txBody>
      </p:sp>
      <p:sp>
        <p:nvSpPr>
          <p:cNvPr id="104" name="Rectangle: Top Corners Rounded 103">
            <a:extLst>
              <a:ext uri="{FF2B5EF4-FFF2-40B4-BE49-F238E27FC236}">
                <a16:creationId xmlns:a16="http://schemas.microsoft.com/office/drawing/2014/main" id="{8D1A60E1-0DB1-557D-9658-0E81B3992F23}"/>
              </a:ext>
            </a:extLst>
          </p:cNvPr>
          <p:cNvSpPr/>
          <p:nvPr/>
        </p:nvSpPr>
        <p:spPr>
          <a:xfrm rot="10800000">
            <a:off x="1051501" y="1457015"/>
            <a:ext cx="10072020" cy="4853349"/>
          </a:xfrm>
          <a:prstGeom prst="round2SameRect">
            <a:avLst>
              <a:gd name="adj1" fmla="val 5839"/>
              <a:gd name="adj2" fmla="val 0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99FA47A-FB1F-09D8-3674-C0D9D6B413A2}"/>
              </a:ext>
            </a:extLst>
          </p:cNvPr>
          <p:cNvSpPr txBox="1"/>
          <p:nvPr/>
        </p:nvSpPr>
        <p:spPr>
          <a:xfrm>
            <a:off x="1145512" y="1567543"/>
            <a:ext cx="9837336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Poppins" panose="00000500000000000000" pitchFamily="2" charset="0"/>
                <a:cs typeface="Poppins" panose="00000500000000000000" pitchFamily="2" charset="0"/>
              </a:rPr>
              <a:t>Arrow Keys </a:t>
            </a:r>
            <a:br>
              <a:rPr lang="en-US" sz="2200" b="1" dirty="0"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2200" b="1" dirty="0">
                <a:latin typeface="Poppins" panose="00000500000000000000" pitchFamily="2" charset="0"/>
                <a:cs typeface="Poppins" panose="00000500000000000000" pitchFamily="2" charset="0"/>
              </a:rPr>
              <a:t>(Up, Down, Left, Right):</a:t>
            </a:r>
            <a:r>
              <a:rPr lang="en-US" sz="2200" dirty="0">
                <a:latin typeface="Poppins" panose="00000500000000000000" pitchFamily="2" charset="0"/>
                <a:cs typeface="Poppins" panose="00000500000000000000" pitchFamily="2" charset="0"/>
              </a:rPr>
              <a:t>	Move the cursor or selection in the 					direction of the arrow.						</a:t>
            </a:r>
          </a:p>
          <a:p>
            <a:r>
              <a:rPr lang="en-US" sz="2200" b="1" dirty="0">
                <a:latin typeface="Poppins" panose="00000500000000000000" pitchFamily="2" charset="0"/>
                <a:cs typeface="Poppins" panose="00000500000000000000" pitchFamily="2" charset="0"/>
              </a:rPr>
              <a:t>Home:</a:t>
            </a:r>
            <a:r>
              <a:rPr lang="en-US" sz="2200" dirty="0">
                <a:latin typeface="Poppins" panose="00000500000000000000" pitchFamily="2" charset="0"/>
                <a:cs typeface="Poppins" panose="00000500000000000000" pitchFamily="2" charset="0"/>
              </a:rPr>
              <a:t>			Moves the cursor to the beginning of the 				line or document.</a:t>
            </a:r>
          </a:p>
          <a:p>
            <a:endParaRPr lang="en-US" sz="2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2200" b="1" dirty="0">
                <a:latin typeface="Poppins" panose="00000500000000000000" pitchFamily="2" charset="0"/>
                <a:cs typeface="Poppins" panose="00000500000000000000" pitchFamily="2" charset="0"/>
              </a:rPr>
              <a:t>End:				</a:t>
            </a:r>
            <a:r>
              <a:rPr lang="en-US" sz="2200" dirty="0">
                <a:latin typeface="Poppins" panose="00000500000000000000" pitchFamily="2" charset="0"/>
                <a:cs typeface="Poppins" panose="00000500000000000000" pitchFamily="2" charset="0"/>
              </a:rPr>
              <a:t>Moves the cursor to the end of the line or 				document.					</a:t>
            </a:r>
          </a:p>
          <a:p>
            <a:endParaRPr lang="en-US" sz="2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2200" b="1" dirty="0">
                <a:latin typeface="Poppins" panose="00000500000000000000" pitchFamily="2" charset="0"/>
                <a:cs typeface="Poppins" panose="00000500000000000000" pitchFamily="2" charset="0"/>
              </a:rPr>
              <a:t>Page Up:</a:t>
            </a:r>
            <a:r>
              <a:rPr lang="en-US" sz="2200" dirty="0">
                <a:latin typeface="Poppins" panose="00000500000000000000" pitchFamily="2" charset="0"/>
                <a:cs typeface="Poppins" panose="00000500000000000000" pitchFamily="2" charset="0"/>
              </a:rPr>
              <a:t>			Scrolls up one page in a document.				</a:t>
            </a:r>
          </a:p>
          <a:p>
            <a:r>
              <a:rPr lang="en-US" sz="2200" b="1" dirty="0">
                <a:latin typeface="Poppins" panose="00000500000000000000" pitchFamily="2" charset="0"/>
                <a:cs typeface="Poppins" panose="00000500000000000000" pitchFamily="2" charset="0"/>
              </a:rPr>
              <a:t>Page Down: </a:t>
            </a:r>
            <a:r>
              <a:rPr lang="en-US" sz="2200" dirty="0">
                <a:latin typeface="Poppins" panose="00000500000000000000" pitchFamily="2" charset="0"/>
                <a:cs typeface="Poppins" panose="00000500000000000000" pitchFamily="2" charset="0"/>
              </a:rPr>
              <a:t>			Scrolls down one page in a document.</a:t>
            </a:r>
            <a:endParaRPr lang="en-UG" sz="2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873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15186761-D3B3-1E0C-431C-64118D4987E2}"/>
              </a:ext>
            </a:extLst>
          </p:cNvPr>
          <p:cNvSpPr txBox="1">
            <a:spLocks/>
          </p:cNvSpPr>
          <p:nvPr/>
        </p:nvSpPr>
        <p:spPr>
          <a:xfrm>
            <a:off x="1055627" y="550660"/>
            <a:ext cx="10072020" cy="7275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5400" b="1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Editing</a:t>
            </a:r>
            <a:r>
              <a:rPr lang="en-US" sz="5400" b="1" dirty="0">
                <a:latin typeface="Poppins" panose="00000500000000000000" pitchFamily="2" charset="0"/>
                <a:cs typeface="Poppins" panose="00000500000000000000" pitchFamily="2" charset="0"/>
              </a:rPr>
              <a:t> Keys</a:t>
            </a:r>
            <a:endParaRPr lang="en-US" sz="5400" b="1" dirty="0">
              <a:solidFill>
                <a:schemeClr val="accent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4" name="Rectangle: Top Corners Rounded 103">
            <a:extLst>
              <a:ext uri="{FF2B5EF4-FFF2-40B4-BE49-F238E27FC236}">
                <a16:creationId xmlns:a16="http://schemas.microsoft.com/office/drawing/2014/main" id="{8D1A60E1-0DB1-557D-9658-0E81B3992F23}"/>
              </a:ext>
            </a:extLst>
          </p:cNvPr>
          <p:cNvSpPr/>
          <p:nvPr/>
        </p:nvSpPr>
        <p:spPr>
          <a:xfrm rot="10800000">
            <a:off x="1051501" y="1457015"/>
            <a:ext cx="10072020" cy="4853349"/>
          </a:xfrm>
          <a:prstGeom prst="round2SameRect">
            <a:avLst>
              <a:gd name="adj1" fmla="val 5839"/>
              <a:gd name="adj2" fmla="val 0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99FA47A-FB1F-09D8-3674-C0D9D6B413A2}"/>
              </a:ext>
            </a:extLst>
          </p:cNvPr>
          <p:cNvSpPr txBox="1"/>
          <p:nvPr/>
        </p:nvSpPr>
        <p:spPr>
          <a:xfrm>
            <a:off x="1145512" y="1690063"/>
            <a:ext cx="983733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Poppins" panose="00000500000000000000" pitchFamily="2" charset="0"/>
                <a:cs typeface="Poppins" panose="00000500000000000000" pitchFamily="2" charset="0"/>
              </a:rPr>
              <a:t>Insert:</a:t>
            </a:r>
            <a:r>
              <a:rPr lang="en-US" sz="2200" dirty="0">
                <a:latin typeface="Poppins" panose="00000500000000000000" pitchFamily="2" charset="0"/>
                <a:cs typeface="Poppins" panose="00000500000000000000" pitchFamily="2" charset="0"/>
              </a:rPr>
              <a:t>			Toggles between insert mode (inserting text at 			the cursor) and overwrite mode (replacing text 			at the cursor).</a:t>
            </a:r>
          </a:p>
          <a:p>
            <a:endParaRPr lang="en-US" sz="2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2200" b="1" dirty="0">
                <a:latin typeface="Poppins" panose="00000500000000000000" pitchFamily="2" charset="0"/>
                <a:cs typeface="Poppins" panose="00000500000000000000" pitchFamily="2" charset="0"/>
              </a:rPr>
              <a:t>Delete:</a:t>
            </a:r>
            <a:r>
              <a:rPr lang="en-US" sz="2200" dirty="0">
                <a:latin typeface="Poppins" panose="00000500000000000000" pitchFamily="2" charset="0"/>
                <a:cs typeface="Poppins" panose="00000500000000000000" pitchFamily="2" charset="0"/>
              </a:rPr>
              <a:t>		Removes the character to the right of the cursor.</a:t>
            </a:r>
          </a:p>
          <a:p>
            <a:endParaRPr lang="en-US" sz="2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2200" b="1" dirty="0">
                <a:latin typeface="Poppins" panose="00000500000000000000" pitchFamily="2" charset="0"/>
                <a:cs typeface="Poppins" panose="00000500000000000000" pitchFamily="2" charset="0"/>
              </a:rPr>
              <a:t>Print Screen </a:t>
            </a:r>
            <a:br>
              <a:rPr lang="en-US" sz="2200" b="1" dirty="0"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2200" b="1" dirty="0">
                <a:latin typeface="Poppins" panose="00000500000000000000" pitchFamily="2" charset="0"/>
                <a:cs typeface="Poppins" panose="00000500000000000000" pitchFamily="2" charset="0"/>
              </a:rPr>
              <a:t>(</a:t>
            </a:r>
            <a:r>
              <a:rPr lang="en-US" sz="2200" b="1" dirty="0" err="1">
                <a:latin typeface="Poppins" panose="00000500000000000000" pitchFamily="2" charset="0"/>
                <a:cs typeface="Poppins" panose="00000500000000000000" pitchFamily="2" charset="0"/>
              </a:rPr>
              <a:t>PrtScn</a:t>
            </a:r>
            <a:r>
              <a:rPr lang="en-US" sz="2200" b="1" dirty="0">
                <a:latin typeface="Poppins" panose="00000500000000000000" pitchFamily="2" charset="0"/>
                <a:cs typeface="Poppins" panose="00000500000000000000" pitchFamily="2" charset="0"/>
              </a:rPr>
              <a:t>):		</a:t>
            </a:r>
            <a:r>
              <a:rPr lang="en-US" sz="2200" dirty="0">
                <a:latin typeface="Poppins" panose="00000500000000000000" pitchFamily="2" charset="0"/>
                <a:cs typeface="Poppins" panose="00000500000000000000" pitchFamily="2" charset="0"/>
              </a:rPr>
              <a:t> Captures the entire screen and copies it to the 			clipboard (useful for screenshots).</a:t>
            </a:r>
          </a:p>
          <a:p>
            <a:endParaRPr lang="en-US" sz="2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488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BE245DAC-E8B2-10EC-8307-8C2011B2DBE4}"/>
              </a:ext>
            </a:extLst>
          </p:cNvPr>
          <p:cNvSpPr/>
          <p:nvPr/>
        </p:nvSpPr>
        <p:spPr>
          <a:xfrm>
            <a:off x="846142" y="5893804"/>
            <a:ext cx="4445144" cy="972139"/>
          </a:xfrm>
          <a:custGeom>
            <a:avLst/>
            <a:gdLst>
              <a:gd name="connsiteX0" fmla="*/ 2222572 w 4445144"/>
              <a:gd name="connsiteY0" fmla="*/ 0 h 972139"/>
              <a:gd name="connsiteX1" fmla="*/ 4370050 w 4445144"/>
              <a:gd name="connsiteY1" fmla="*/ 889515 h 972139"/>
              <a:gd name="connsiteX2" fmla="*/ 4445144 w 4445144"/>
              <a:gd name="connsiteY2" fmla="*/ 972139 h 972139"/>
              <a:gd name="connsiteX3" fmla="*/ 0 w 4445144"/>
              <a:gd name="connsiteY3" fmla="*/ 972139 h 972139"/>
              <a:gd name="connsiteX4" fmla="*/ 75095 w 4445144"/>
              <a:gd name="connsiteY4" fmla="*/ 889515 h 972139"/>
              <a:gd name="connsiteX5" fmla="*/ 2222572 w 4445144"/>
              <a:gd name="connsiteY5" fmla="*/ 0 h 972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45144" h="972139">
                <a:moveTo>
                  <a:pt x="2222572" y="0"/>
                </a:moveTo>
                <a:cubicBezTo>
                  <a:pt x="3061214" y="0"/>
                  <a:pt x="3820462" y="339927"/>
                  <a:pt x="4370050" y="889515"/>
                </a:cubicBezTo>
                <a:lnTo>
                  <a:pt x="4445144" y="972139"/>
                </a:lnTo>
                <a:lnTo>
                  <a:pt x="0" y="972139"/>
                </a:lnTo>
                <a:lnTo>
                  <a:pt x="75095" y="889515"/>
                </a:lnTo>
                <a:cubicBezTo>
                  <a:pt x="624682" y="339927"/>
                  <a:pt x="1383930" y="0"/>
                  <a:pt x="222257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8BF7F3-06CD-881A-38A5-699B9F353336}"/>
              </a:ext>
            </a:extLst>
          </p:cNvPr>
          <p:cNvSpPr txBox="1"/>
          <p:nvPr/>
        </p:nvSpPr>
        <p:spPr>
          <a:xfrm>
            <a:off x="952122" y="3368308"/>
            <a:ext cx="479596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ct val="100000"/>
            </a:pPr>
            <a:r>
              <a:rPr lang="en" sz="1800" b="1" dirty="0"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Steps:</a:t>
            </a:r>
          </a:p>
          <a:p>
            <a:pPr marL="342900" indent="-342900"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" sz="1600" dirty="0"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Ensure the power plugs are in the socket and are powered.</a:t>
            </a:r>
          </a:p>
          <a:p>
            <a:pPr marL="342900" indent="-342900"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" sz="1600" dirty="0"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Press the </a:t>
            </a:r>
            <a:r>
              <a:rPr lang="en" sz="1600" b="1" dirty="0"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Computer Power </a:t>
            </a:r>
            <a:r>
              <a:rPr lang="en" sz="1600" dirty="0"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Button.</a:t>
            </a:r>
          </a:p>
          <a:p>
            <a:pPr marL="342900" indent="-342900"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" sz="1600" dirty="0"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Once the computer has booted up and the windows splash screen is launched, enter your </a:t>
            </a:r>
            <a:r>
              <a:rPr lang="en" sz="1600" b="1" dirty="0"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password </a:t>
            </a:r>
            <a:r>
              <a:rPr lang="en" sz="1600" dirty="0"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if required.</a:t>
            </a:r>
          </a:p>
          <a:p>
            <a:pPr marL="342900" indent="-342900"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" sz="1600" dirty="0"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Press the </a:t>
            </a:r>
            <a:r>
              <a:rPr lang="en" sz="1600" b="1" dirty="0"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Enter</a:t>
            </a:r>
            <a:r>
              <a:rPr lang="en" sz="1600" dirty="0"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/</a:t>
            </a:r>
            <a:r>
              <a:rPr lang="en" sz="1600" b="1" dirty="0"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Return key</a:t>
            </a:r>
          </a:p>
          <a:p>
            <a:pPr>
              <a:buClr>
                <a:schemeClr val="dk1"/>
              </a:buClr>
              <a:buSzPct val="100000"/>
            </a:pPr>
            <a:endParaRPr lang="en" sz="1600" b="1" dirty="0">
              <a:latin typeface="Poppins" panose="00000500000000000000" pitchFamily="2" charset="0"/>
              <a:ea typeface="Arial"/>
              <a:cs typeface="Poppins" panose="00000500000000000000" pitchFamily="2" charset="0"/>
              <a:sym typeface="Arial"/>
            </a:endParaRPr>
          </a:p>
          <a:p>
            <a:pPr>
              <a:buClr>
                <a:schemeClr val="dk1"/>
              </a:buClr>
              <a:buSzPct val="100000"/>
            </a:pPr>
            <a:r>
              <a:rPr lang="en" sz="1600" b="1" dirty="0"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Let’s try it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0AD5ABF7-C7BF-EEE3-7609-E1E7CD9B6FB6}"/>
              </a:ext>
            </a:extLst>
          </p:cNvPr>
          <p:cNvSpPr txBox="1">
            <a:spLocks/>
          </p:cNvSpPr>
          <p:nvPr/>
        </p:nvSpPr>
        <p:spPr>
          <a:xfrm>
            <a:off x="906085" y="904369"/>
            <a:ext cx="4842003" cy="21001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Poppins" panose="00000500000000000000" pitchFamily="2" charset="0"/>
                <a:cs typeface="Poppins" panose="00000500000000000000" pitchFamily="2" charset="0"/>
              </a:rPr>
              <a:t>Starting a </a:t>
            </a:r>
            <a:r>
              <a:rPr lang="en-US" b="1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Computer</a:t>
            </a:r>
            <a:r>
              <a:rPr lang="en-US" b="1" dirty="0">
                <a:latin typeface="Poppins" panose="00000500000000000000" pitchFamily="2" charset="0"/>
                <a:cs typeface="Poppins" panose="00000500000000000000" pitchFamily="2" charset="0"/>
              </a:rPr>
              <a:t> and </a:t>
            </a:r>
            <a:r>
              <a:rPr lang="en-US" b="1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Logon</a:t>
            </a:r>
            <a:r>
              <a:rPr lang="en-US" b="1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b="1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Securely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68DB0A-539A-AE1D-5041-F83B74F80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3059" y="2462889"/>
            <a:ext cx="5096691" cy="32004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F27BA6E-345B-769F-7CD9-7ACE87A37593}"/>
              </a:ext>
            </a:extLst>
          </p:cNvPr>
          <p:cNvSpPr/>
          <p:nvPr/>
        </p:nvSpPr>
        <p:spPr>
          <a:xfrm>
            <a:off x="7297999" y="1261894"/>
            <a:ext cx="3761118" cy="1372053"/>
          </a:xfrm>
          <a:prstGeom prst="roundRect">
            <a:avLst>
              <a:gd name="adj" fmla="val 1201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5107F54-902F-9902-F874-5EA1EDEA1161}"/>
              </a:ext>
            </a:extLst>
          </p:cNvPr>
          <p:cNvSpPr/>
          <p:nvPr/>
        </p:nvSpPr>
        <p:spPr>
          <a:xfrm>
            <a:off x="7221220" y="1141547"/>
            <a:ext cx="3761118" cy="1372053"/>
          </a:xfrm>
          <a:prstGeom prst="roundRect">
            <a:avLst>
              <a:gd name="adj" fmla="val 1129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C96D146-182C-D33F-919B-12A35D486488}"/>
              </a:ext>
            </a:extLst>
          </p:cNvPr>
          <p:cNvSpPr/>
          <p:nvPr/>
        </p:nvSpPr>
        <p:spPr>
          <a:xfrm>
            <a:off x="7535863" y="1485265"/>
            <a:ext cx="622300" cy="622300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8C17ADCF-2BD7-940E-9522-CB74CAB4C8EE}"/>
              </a:ext>
            </a:extLst>
          </p:cNvPr>
          <p:cNvSpPr txBox="1">
            <a:spLocks/>
          </p:cNvSpPr>
          <p:nvPr/>
        </p:nvSpPr>
        <p:spPr>
          <a:xfrm>
            <a:off x="8292865" y="1481310"/>
            <a:ext cx="2552344" cy="38867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200" b="1" dirty="0">
                <a:solidFill>
                  <a:schemeClr val="accent1"/>
                </a:solidFill>
              </a:rPr>
              <a:t>Computer </a:t>
            </a:r>
            <a:r>
              <a:rPr lang="en-US" sz="2200" b="1" dirty="0">
                <a:ea typeface="+mn-ea"/>
                <a:cs typeface="Rubik Light" pitchFamily="2" charset="-79"/>
              </a:rPr>
              <a:t>Power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82E250-8FAA-238F-DDF6-9EEED939E4DC}"/>
              </a:ext>
            </a:extLst>
          </p:cNvPr>
          <p:cNvSpPr txBox="1"/>
          <p:nvPr/>
        </p:nvSpPr>
        <p:spPr>
          <a:xfrm>
            <a:off x="8295554" y="1846239"/>
            <a:ext cx="24159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latin typeface="+mj-lt"/>
                <a:cs typeface="Rubik Light" pitchFamily="2" charset="-79"/>
              </a:rPr>
              <a:t>Button</a:t>
            </a:r>
          </a:p>
        </p:txBody>
      </p:sp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18B19E0-995B-9A0A-3806-4B95D84CA6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088" y="1564774"/>
            <a:ext cx="463281" cy="46328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68E955A-E33B-151C-B52C-395841C1778F}"/>
              </a:ext>
            </a:extLst>
          </p:cNvPr>
          <p:cNvSpPr txBox="1"/>
          <p:nvPr/>
        </p:nvSpPr>
        <p:spPr>
          <a:xfrm>
            <a:off x="5924252" y="5681204"/>
            <a:ext cx="5096691" cy="337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Clr>
                <a:schemeClr val="dk1"/>
              </a:buClr>
              <a:buSzPct val="100000"/>
            </a:pPr>
            <a:r>
              <a:rPr lang="en-IE" sz="1600" dirty="0">
                <a:latin typeface="Poppins" panose="00000500000000000000" pitchFamily="2" charset="0"/>
                <a:cs typeface="Poppins" panose="00000500000000000000" pitchFamily="2" charset="0"/>
              </a:rPr>
              <a:t>Windows 10 Login Screen</a:t>
            </a:r>
          </a:p>
        </p:txBody>
      </p:sp>
    </p:spTree>
    <p:extLst>
      <p:ext uri="{BB962C8B-B14F-4D97-AF65-F5344CB8AC3E}">
        <p14:creationId xmlns:p14="http://schemas.microsoft.com/office/powerpoint/2010/main" val="42544302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15186761-D3B3-1E0C-431C-64118D4987E2}"/>
              </a:ext>
            </a:extLst>
          </p:cNvPr>
          <p:cNvSpPr txBox="1">
            <a:spLocks/>
          </p:cNvSpPr>
          <p:nvPr/>
        </p:nvSpPr>
        <p:spPr>
          <a:xfrm>
            <a:off x="1055627" y="549148"/>
            <a:ext cx="10072020" cy="7275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5400" b="1" dirty="0">
                <a:latin typeface="Poppins" panose="00000500000000000000" pitchFamily="2" charset="0"/>
                <a:cs typeface="Poppins" panose="00000500000000000000" pitchFamily="2" charset="0"/>
              </a:rPr>
              <a:t>Special </a:t>
            </a:r>
            <a:r>
              <a:rPr lang="en-US" sz="5400" b="1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Keys</a:t>
            </a:r>
          </a:p>
        </p:txBody>
      </p:sp>
      <p:sp>
        <p:nvSpPr>
          <p:cNvPr id="104" name="Rectangle: Top Corners Rounded 103">
            <a:extLst>
              <a:ext uri="{FF2B5EF4-FFF2-40B4-BE49-F238E27FC236}">
                <a16:creationId xmlns:a16="http://schemas.microsoft.com/office/drawing/2014/main" id="{8D1A60E1-0DB1-557D-9658-0E81B3992F23}"/>
              </a:ext>
            </a:extLst>
          </p:cNvPr>
          <p:cNvSpPr/>
          <p:nvPr/>
        </p:nvSpPr>
        <p:spPr>
          <a:xfrm rot="10800000">
            <a:off x="1051501" y="1455503"/>
            <a:ext cx="10072020" cy="4853349"/>
          </a:xfrm>
          <a:prstGeom prst="round2SameRect">
            <a:avLst>
              <a:gd name="adj1" fmla="val 5839"/>
              <a:gd name="adj2" fmla="val 0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99FA47A-FB1F-09D8-3674-C0D9D6B413A2}"/>
              </a:ext>
            </a:extLst>
          </p:cNvPr>
          <p:cNvSpPr txBox="1"/>
          <p:nvPr/>
        </p:nvSpPr>
        <p:spPr>
          <a:xfrm>
            <a:off x="1145512" y="2027105"/>
            <a:ext cx="98373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Poppins" panose="00000500000000000000" pitchFamily="2" charset="0"/>
                <a:cs typeface="Poppins" panose="00000500000000000000" pitchFamily="2" charset="0"/>
              </a:rPr>
              <a:t>Escape (Esc):</a:t>
            </a:r>
            <a:r>
              <a:rPr lang="en-US" sz="2200" dirty="0">
                <a:latin typeface="Poppins" panose="00000500000000000000" pitchFamily="2" charset="0"/>
                <a:cs typeface="Poppins" panose="00000500000000000000" pitchFamily="2" charset="0"/>
              </a:rPr>
              <a:t>		Cancels the current operation or exits 					menus. </a:t>
            </a:r>
            <a:br>
              <a:rPr lang="en-US" sz="2200" dirty="0"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2200" dirty="0">
                <a:latin typeface="Poppins" panose="00000500000000000000" pitchFamily="2" charset="0"/>
                <a:cs typeface="Poppins" panose="00000500000000000000" pitchFamily="2" charset="0"/>
              </a:rPr>
              <a:t>				</a:t>
            </a:r>
            <a:r>
              <a:rPr lang="en-US" sz="2200" b="1" dirty="0">
                <a:latin typeface="Poppins" panose="00000500000000000000" pitchFamily="2" charset="0"/>
                <a:cs typeface="Poppins" panose="00000500000000000000" pitchFamily="2" charset="0"/>
              </a:rPr>
              <a:t>Windows Key (</a:t>
            </a:r>
            <a:r>
              <a:rPr lang="en-US" sz="2200" b="1" dirty="0" err="1">
                <a:latin typeface="Poppins" panose="00000500000000000000" pitchFamily="2" charset="0"/>
                <a:cs typeface="Poppins" panose="00000500000000000000" pitchFamily="2" charset="0"/>
              </a:rPr>
              <a:t>WinKey</a:t>
            </a:r>
            <a:r>
              <a:rPr lang="en-US" sz="2200" b="1" dirty="0">
                <a:latin typeface="Poppins" panose="00000500000000000000" pitchFamily="2" charset="0"/>
                <a:cs typeface="Poppins" panose="00000500000000000000" pitchFamily="2" charset="0"/>
              </a:rPr>
              <a:t>): </a:t>
            </a:r>
            <a:r>
              <a:rPr lang="en-US" sz="2200" dirty="0">
                <a:latin typeface="Poppins" panose="00000500000000000000" pitchFamily="2" charset="0"/>
                <a:cs typeface="Poppins" panose="00000500000000000000" pitchFamily="2" charset="0"/>
              </a:rPr>
              <a:t>Opens 						the Start menu in Windows.</a:t>
            </a:r>
          </a:p>
          <a:p>
            <a:endParaRPr lang="en-US" sz="2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2200" b="1" dirty="0" err="1">
                <a:latin typeface="Poppins" panose="00000500000000000000" pitchFamily="2" charset="0"/>
                <a:cs typeface="Poppins" panose="00000500000000000000" pitchFamily="2" charset="0"/>
              </a:rPr>
              <a:t>Fn</a:t>
            </a:r>
            <a:r>
              <a:rPr lang="en-US" sz="2200" b="1" dirty="0">
                <a:latin typeface="Poppins" panose="00000500000000000000" pitchFamily="2" charset="0"/>
                <a:cs typeface="Poppins" panose="00000500000000000000" pitchFamily="2" charset="0"/>
              </a:rPr>
              <a:t> (Function):</a:t>
            </a:r>
            <a:r>
              <a:rPr lang="en-US" sz="2200" dirty="0">
                <a:latin typeface="Poppins" panose="00000500000000000000" pitchFamily="2" charset="0"/>
                <a:cs typeface="Poppins" panose="00000500000000000000" pitchFamily="2" charset="0"/>
              </a:rPr>
              <a:t>		Used on laptops to access secondary 					functions of other keys (e.g., adjusting 					screen brightness, volume).</a:t>
            </a:r>
          </a:p>
          <a:p>
            <a:endParaRPr lang="en-US" sz="2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0294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15186761-D3B3-1E0C-431C-64118D4987E2}"/>
              </a:ext>
            </a:extLst>
          </p:cNvPr>
          <p:cNvSpPr txBox="1">
            <a:spLocks/>
          </p:cNvSpPr>
          <p:nvPr/>
        </p:nvSpPr>
        <p:spPr>
          <a:xfrm>
            <a:off x="933514" y="1195731"/>
            <a:ext cx="4082986" cy="21135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800" b="1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Numeric</a:t>
            </a:r>
            <a:r>
              <a:rPr lang="en-US" sz="4800" b="1" dirty="0">
                <a:latin typeface="Poppins" panose="00000500000000000000" pitchFamily="2" charset="0"/>
                <a:cs typeface="Poppins" panose="00000500000000000000" pitchFamily="2" charset="0"/>
              </a:rPr>
              <a:t> Keyboard</a:t>
            </a:r>
            <a:endParaRPr lang="en-US" sz="4800" b="1" dirty="0">
              <a:solidFill>
                <a:schemeClr val="accent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7F8AC6-277E-08FB-D465-E58DE3CB0D77}"/>
              </a:ext>
            </a:extLst>
          </p:cNvPr>
          <p:cNvGrpSpPr/>
          <p:nvPr/>
        </p:nvGrpSpPr>
        <p:grpSpPr>
          <a:xfrm>
            <a:off x="4534162" y="1243818"/>
            <a:ext cx="6616658" cy="4649398"/>
            <a:chOff x="5735637" y="1267314"/>
            <a:chExt cx="5415182" cy="4323372"/>
          </a:xfrm>
        </p:grpSpPr>
        <p:sp>
          <p:nvSpPr>
            <p:cNvPr id="11" name="Rectangle: Top Corners Rounded 10">
              <a:extLst>
                <a:ext uri="{FF2B5EF4-FFF2-40B4-BE49-F238E27FC236}">
                  <a16:creationId xmlns:a16="http://schemas.microsoft.com/office/drawing/2014/main" id="{7ECC5FE8-6FBE-3783-CA02-D87D423BA902}"/>
                </a:ext>
              </a:extLst>
            </p:cNvPr>
            <p:cNvSpPr/>
            <p:nvPr/>
          </p:nvSpPr>
          <p:spPr>
            <a:xfrm rot="10800000">
              <a:off x="5735637" y="1910017"/>
              <a:ext cx="5400675" cy="3680669"/>
            </a:xfrm>
            <a:prstGeom prst="round2SameRect">
              <a:avLst>
                <a:gd name="adj1" fmla="val 5839"/>
                <a:gd name="adj2" fmla="val 0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200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55C49CA-775B-7E8D-2AF0-A1B1322CA616}"/>
                </a:ext>
              </a:extLst>
            </p:cNvPr>
            <p:cNvSpPr/>
            <p:nvPr/>
          </p:nvSpPr>
          <p:spPr>
            <a:xfrm>
              <a:off x="5735638" y="1267314"/>
              <a:ext cx="1800667" cy="757771"/>
            </a:xfrm>
            <a:prstGeom prst="roundRect">
              <a:avLst/>
            </a:prstGeom>
            <a:solidFill>
              <a:schemeClr val="accent4"/>
            </a:solidFill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20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5E1D48B-0DD1-7B59-DF3A-427B25255A89}"/>
                </a:ext>
              </a:extLst>
            </p:cNvPr>
            <p:cNvSpPr/>
            <p:nvPr/>
          </p:nvSpPr>
          <p:spPr>
            <a:xfrm>
              <a:off x="7535643" y="1267314"/>
              <a:ext cx="3600670" cy="757771"/>
            </a:xfrm>
            <a:prstGeom prst="roundRect">
              <a:avLst/>
            </a:prstGeom>
            <a:solidFill>
              <a:schemeClr val="accent2"/>
            </a:solidFill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 sz="20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59193CF-A530-552C-4E81-B29C0086A086}"/>
                </a:ext>
              </a:extLst>
            </p:cNvPr>
            <p:cNvSpPr txBox="1"/>
            <p:nvPr/>
          </p:nvSpPr>
          <p:spPr>
            <a:xfrm>
              <a:off x="6005318" y="1461533"/>
              <a:ext cx="1261305" cy="3738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latin typeface="Poppins" panose="00000500000000000000" pitchFamily="2" charset="0"/>
                  <a:cs typeface="Poppins" panose="00000500000000000000" pitchFamily="2" charset="0"/>
                </a:rPr>
                <a:t>Enter</a:t>
              </a:r>
              <a:endPara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14E7302-C735-EF3F-735C-8C87A59AB1B8}"/>
                </a:ext>
              </a:extLst>
            </p:cNvPr>
            <p:cNvSpPr txBox="1"/>
            <p:nvPr/>
          </p:nvSpPr>
          <p:spPr>
            <a:xfrm>
              <a:off x="7896667" y="1377024"/>
              <a:ext cx="3135324" cy="6615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latin typeface="Poppins" panose="00000500000000000000" pitchFamily="2" charset="0"/>
                  <a:cs typeface="Poppins" panose="00000500000000000000" pitchFamily="2" charset="0"/>
                </a:rPr>
                <a:t>Executes commands or calculates formulas.</a:t>
              </a:r>
              <a:endPara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0A81578-8FB2-A5C0-DA13-99EC225CDB2C}"/>
                </a:ext>
              </a:extLst>
            </p:cNvPr>
            <p:cNvCxnSpPr>
              <a:cxnSpLocks/>
            </p:cNvCxnSpPr>
            <p:nvPr/>
          </p:nvCxnSpPr>
          <p:spPr>
            <a:xfrm>
              <a:off x="5735637" y="2711543"/>
              <a:ext cx="5415182" cy="0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7D9A8E6-2E27-31B7-1212-A40DA6F7F303}"/>
                </a:ext>
              </a:extLst>
            </p:cNvPr>
            <p:cNvCxnSpPr>
              <a:cxnSpLocks/>
            </p:cNvCxnSpPr>
            <p:nvPr/>
          </p:nvCxnSpPr>
          <p:spPr>
            <a:xfrm>
              <a:off x="5735637" y="3427823"/>
              <a:ext cx="5415182" cy="0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32A53D1-FC3A-EFA2-BA1B-9EE3A6B76F26}"/>
                </a:ext>
              </a:extLst>
            </p:cNvPr>
            <p:cNvCxnSpPr>
              <a:cxnSpLocks/>
            </p:cNvCxnSpPr>
            <p:nvPr/>
          </p:nvCxnSpPr>
          <p:spPr>
            <a:xfrm>
              <a:off x="5735637" y="4144103"/>
              <a:ext cx="5415182" cy="0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D9B1EDD-7B0E-82BF-37A1-3F1DBEAD5145}"/>
                </a:ext>
              </a:extLst>
            </p:cNvPr>
            <p:cNvCxnSpPr>
              <a:cxnSpLocks/>
            </p:cNvCxnSpPr>
            <p:nvPr/>
          </p:nvCxnSpPr>
          <p:spPr>
            <a:xfrm>
              <a:off x="5735637" y="4868003"/>
              <a:ext cx="5415182" cy="0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10B71A9-C0E3-A705-6A07-2B2393BF98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38818" y="1943100"/>
              <a:ext cx="0" cy="3647586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B399088-6088-280D-34C8-1CC73CC70D25}"/>
                </a:ext>
              </a:extLst>
            </p:cNvPr>
            <p:cNvSpPr txBox="1"/>
            <p:nvPr/>
          </p:nvSpPr>
          <p:spPr>
            <a:xfrm>
              <a:off x="5945914" y="2236303"/>
              <a:ext cx="1382628" cy="3738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latin typeface="Poppins" panose="00000500000000000000" pitchFamily="2" charset="0"/>
                  <a:cs typeface="Poppins" panose="00000500000000000000" pitchFamily="2" charset="0"/>
                </a:rPr>
                <a:t>0 - 9</a:t>
              </a:r>
              <a:endPara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130CF53-BFD8-1B55-EB7B-CF0EA4E2FE40}"/>
                </a:ext>
              </a:extLst>
            </p:cNvPr>
            <p:cNvSpPr txBox="1"/>
            <p:nvPr/>
          </p:nvSpPr>
          <p:spPr>
            <a:xfrm>
              <a:off x="7950642" y="2236303"/>
              <a:ext cx="2634084" cy="3738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Poppins" panose="00000500000000000000" pitchFamily="2" charset="0"/>
                  <a:cs typeface="Poppins" panose="00000500000000000000" pitchFamily="2" charset="0"/>
                </a:rPr>
                <a:t>Number input.</a:t>
              </a:r>
              <a:endPara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A067AA0-9AA2-0D9C-C5B3-63B47613292A}"/>
                </a:ext>
              </a:extLst>
            </p:cNvPr>
            <p:cNvSpPr txBox="1"/>
            <p:nvPr/>
          </p:nvSpPr>
          <p:spPr>
            <a:xfrm>
              <a:off x="5945914" y="2911985"/>
              <a:ext cx="1382628" cy="3738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latin typeface="Poppins" panose="00000500000000000000" pitchFamily="2" charset="0"/>
                  <a:cs typeface="Poppins" panose="00000500000000000000" pitchFamily="2" charset="0"/>
                </a:rPr>
                <a:t>+ (Plus)</a:t>
              </a:r>
              <a:endPara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831ABC2-34BD-F855-F622-EEB8A740049B}"/>
                </a:ext>
              </a:extLst>
            </p:cNvPr>
            <p:cNvSpPr txBox="1"/>
            <p:nvPr/>
          </p:nvSpPr>
          <p:spPr>
            <a:xfrm>
              <a:off x="5945914" y="3640606"/>
              <a:ext cx="1382628" cy="3738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latin typeface="Poppins" panose="00000500000000000000" pitchFamily="2" charset="0"/>
                  <a:cs typeface="Poppins" panose="00000500000000000000" pitchFamily="2" charset="0"/>
                </a:rPr>
                <a:t>- (Minus)</a:t>
              </a:r>
              <a:endPara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33C469B-6936-7DAB-8744-DBD6D3347E82}"/>
                </a:ext>
              </a:extLst>
            </p:cNvPr>
            <p:cNvSpPr txBox="1"/>
            <p:nvPr/>
          </p:nvSpPr>
          <p:spPr>
            <a:xfrm>
              <a:off x="5945914" y="4316288"/>
              <a:ext cx="1382628" cy="3738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latin typeface="Poppins" panose="00000500000000000000" pitchFamily="2" charset="0"/>
                  <a:cs typeface="Poppins" panose="00000500000000000000" pitchFamily="2" charset="0"/>
                </a:rPr>
                <a:t>/ (Slash)</a:t>
              </a:r>
              <a:endPara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E239C20-E8FC-71B9-56EA-9D1CD4C0FD12}"/>
                </a:ext>
              </a:extLst>
            </p:cNvPr>
            <p:cNvSpPr txBox="1"/>
            <p:nvPr/>
          </p:nvSpPr>
          <p:spPr>
            <a:xfrm>
              <a:off x="5945913" y="5040187"/>
              <a:ext cx="1453137" cy="372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latin typeface="Poppins" panose="00000500000000000000" pitchFamily="2" charset="0"/>
                  <a:cs typeface="Poppins" panose="00000500000000000000" pitchFamily="2" charset="0"/>
                </a:rPr>
                <a:t>* (Asterisk)</a:t>
              </a:r>
              <a:endPara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9A8AE94-F949-5B2F-7A50-533280FDF8A4}"/>
                </a:ext>
              </a:extLst>
            </p:cNvPr>
            <p:cNvSpPr txBox="1"/>
            <p:nvPr/>
          </p:nvSpPr>
          <p:spPr>
            <a:xfrm>
              <a:off x="7950642" y="2907264"/>
              <a:ext cx="2634084" cy="3738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Poppins" panose="00000500000000000000" pitchFamily="2" charset="0"/>
                  <a:cs typeface="Poppins" panose="00000500000000000000" pitchFamily="2" charset="0"/>
                </a:rPr>
                <a:t>Addition.</a:t>
              </a:r>
              <a:endPara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D2C1851-865A-78B8-7AC2-1B4FD451E619}"/>
                </a:ext>
              </a:extLst>
            </p:cNvPr>
            <p:cNvSpPr txBox="1"/>
            <p:nvPr/>
          </p:nvSpPr>
          <p:spPr>
            <a:xfrm>
              <a:off x="7950642" y="3639877"/>
              <a:ext cx="2634084" cy="3738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Poppins" panose="00000500000000000000" pitchFamily="2" charset="0"/>
                  <a:cs typeface="Poppins" panose="00000500000000000000" pitchFamily="2" charset="0"/>
                </a:rPr>
                <a:t>Subtraction.</a:t>
              </a:r>
              <a:endPara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7DBDECD-6F10-2815-795D-6821760EA2F2}"/>
                </a:ext>
              </a:extLst>
            </p:cNvPr>
            <p:cNvSpPr txBox="1"/>
            <p:nvPr/>
          </p:nvSpPr>
          <p:spPr>
            <a:xfrm>
              <a:off x="7950642" y="4310838"/>
              <a:ext cx="2634084" cy="3738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Poppins" panose="00000500000000000000" pitchFamily="2" charset="0"/>
                  <a:cs typeface="Poppins" panose="00000500000000000000" pitchFamily="2" charset="0"/>
                </a:rPr>
                <a:t>Division.</a:t>
              </a:r>
              <a:endPara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7124E24-FF9C-882F-2091-A90DEB4A4D13}"/>
                </a:ext>
              </a:extLst>
            </p:cNvPr>
            <p:cNvSpPr txBox="1"/>
            <p:nvPr/>
          </p:nvSpPr>
          <p:spPr>
            <a:xfrm>
              <a:off x="7950642" y="5033727"/>
              <a:ext cx="2634084" cy="3738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Poppins" panose="00000500000000000000" pitchFamily="2" charset="0"/>
                  <a:cs typeface="Poppins" panose="00000500000000000000" pitchFamily="2" charset="0"/>
                </a:rPr>
                <a:t>Multiplication.</a:t>
              </a:r>
              <a:endPara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5ECB8FAE-D241-66EF-5FD4-1B28B455C546}"/>
              </a:ext>
            </a:extLst>
          </p:cNvPr>
          <p:cNvSpPr/>
          <p:nvPr/>
        </p:nvSpPr>
        <p:spPr>
          <a:xfrm>
            <a:off x="846142" y="5893804"/>
            <a:ext cx="4445144" cy="972139"/>
          </a:xfrm>
          <a:custGeom>
            <a:avLst/>
            <a:gdLst>
              <a:gd name="connsiteX0" fmla="*/ 2222572 w 4445144"/>
              <a:gd name="connsiteY0" fmla="*/ 0 h 972139"/>
              <a:gd name="connsiteX1" fmla="*/ 4370050 w 4445144"/>
              <a:gd name="connsiteY1" fmla="*/ 889515 h 972139"/>
              <a:gd name="connsiteX2" fmla="*/ 4445144 w 4445144"/>
              <a:gd name="connsiteY2" fmla="*/ 972139 h 972139"/>
              <a:gd name="connsiteX3" fmla="*/ 0 w 4445144"/>
              <a:gd name="connsiteY3" fmla="*/ 972139 h 972139"/>
              <a:gd name="connsiteX4" fmla="*/ 75095 w 4445144"/>
              <a:gd name="connsiteY4" fmla="*/ 889515 h 972139"/>
              <a:gd name="connsiteX5" fmla="*/ 2222572 w 4445144"/>
              <a:gd name="connsiteY5" fmla="*/ 0 h 972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45144" h="972139">
                <a:moveTo>
                  <a:pt x="2222572" y="0"/>
                </a:moveTo>
                <a:cubicBezTo>
                  <a:pt x="3061214" y="0"/>
                  <a:pt x="3820462" y="339927"/>
                  <a:pt x="4370050" y="889515"/>
                </a:cubicBezTo>
                <a:lnTo>
                  <a:pt x="4445144" y="972139"/>
                </a:lnTo>
                <a:lnTo>
                  <a:pt x="0" y="972139"/>
                </a:lnTo>
                <a:lnTo>
                  <a:pt x="75095" y="889515"/>
                </a:lnTo>
                <a:cubicBezTo>
                  <a:pt x="624682" y="339927"/>
                  <a:pt x="1383930" y="0"/>
                  <a:pt x="222257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ID"/>
          </a:p>
        </p:txBody>
      </p:sp>
      <p:grpSp>
        <p:nvGrpSpPr>
          <p:cNvPr id="61" name="Graphic 27">
            <a:extLst>
              <a:ext uri="{FF2B5EF4-FFF2-40B4-BE49-F238E27FC236}">
                <a16:creationId xmlns:a16="http://schemas.microsoft.com/office/drawing/2014/main" id="{62D75501-E8CB-5E5E-E450-117D47C328B4}"/>
              </a:ext>
            </a:extLst>
          </p:cNvPr>
          <p:cNvGrpSpPr/>
          <p:nvPr/>
        </p:nvGrpSpPr>
        <p:grpSpPr>
          <a:xfrm rot="5400000">
            <a:off x="-256658" y="5180462"/>
            <a:ext cx="1550227" cy="1566735"/>
            <a:chOff x="10007988" y="495868"/>
            <a:chExt cx="1550227" cy="1566735"/>
          </a:xfrm>
          <a:solidFill>
            <a:srgbClr val="9C3390"/>
          </a:solidFill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1C659AC-9E78-B71F-A3CB-5873712A0D58}"/>
                </a:ext>
              </a:extLst>
            </p:cNvPr>
            <p:cNvSpPr/>
            <p:nvPr/>
          </p:nvSpPr>
          <p:spPr>
            <a:xfrm>
              <a:off x="10007988" y="495868"/>
              <a:ext cx="1550227" cy="1566735"/>
            </a:xfrm>
            <a:custGeom>
              <a:avLst/>
              <a:gdLst>
                <a:gd name="connsiteX0" fmla="*/ 7329 w 1550227"/>
                <a:gd name="connsiteY0" fmla="*/ 1108583 h 1566735"/>
                <a:gd name="connsiteX1" fmla="*/ 6758 w 1550227"/>
                <a:gd name="connsiteY1" fmla="*/ 1103059 h 1566735"/>
                <a:gd name="connsiteX2" fmla="*/ 6758 w 1550227"/>
                <a:gd name="connsiteY2" fmla="*/ 1013619 h 1566735"/>
                <a:gd name="connsiteX3" fmla="*/ 6758 w 1550227"/>
                <a:gd name="connsiteY3" fmla="*/ 1008856 h 1566735"/>
                <a:gd name="connsiteX4" fmla="*/ 35333 w 1550227"/>
                <a:gd name="connsiteY4" fmla="*/ 1008856 h 1566735"/>
                <a:gd name="connsiteX5" fmla="*/ 43810 w 1550227"/>
                <a:gd name="connsiteY5" fmla="*/ 1005046 h 1566735"/>
                <a:gd name="connsiteX6" fmla="*/ 35333 w 1550227"/>
                <a:gd name="connsiteY6" fmla="*/ 1001141 h 1566735"/>
                <a:gd name="connsiteX7" fmla="*/ 6758 w 1550227"/>
                <a:gd name="connsiteY7" fmla="*/ 1001141 h 1566735"/>
                <a:gd name="connsiteX8" fmla="*/ 6186 w 1550227"/>
                <a:gd name="connsiteY8" fmla="*/ 995617 h 1566735"/>
                <a:gd name="connsiteX9" fmla="*/ 6186 w 1550227"/>
                <a:gd name="connsiteY9" fmla="*/ 892842 h 1566735"/>
                <a:gd name="connsiteX10" fmla="*/ 6186 w 1550227"/>
                <a:gd name="connsiteY10" fmla="*/ 888841 h 1566735"/>
                <a:gd name="connsiteX11" fmla="*/ 52954 w 1550227"/>
                <a:gd name="connsiteY11" fmla="*/ 888841 h 1566735"/>
                <a:gd name="connsiteX12" fmla="*/ 60383 w 1550227"/>
                <a:gd name="connsiteY12" fmla="*/ 885031 h 1566735"/>
                <a:gd name="connsiteX13" fmla="*/ 53144 w 1550227"/>
                <a:gd name="connsiteY13" fmla="*/ 881031 h 1566735"/>
                <a:gd name="connsiteX14" fmla="*/ 6948 w 1550227"/>
                <a:gd name="connsiteY14" fmla="*/ 881031 h 1566735"/>
                <a:gd name="connsiteX15" fmla="*/ 6948 w 1550227"/>
                <a:gd name="connsiteY15" fmla="*/ 874744 h 1566735"/>
                <a:gd name="connsiteX16" fmla="*/ 6948 w 1550227"/>
                <a:gd name="connsiteY16" fmla="*/ 747205 h 1566735"/>
                <a:gd name="connsiteX17" fmla="*/ 6948 w 1550227"/>
                <a:gd name="connsiteY17" fmla="*/ 743204 h 1566735"/>
                <a:gd name="connsiteX18" fmla="*/ 66860 w 1550227"/>
                <a:gd name="connsiteY18" fmla="*/ 743204 h 1566735"/>
                <a:gd name="connsiteX19" fmla="*/ 73242 w 1550227"/>
                <a:gd name="connsiteY19" fmla="*/ 743204 h 1566735"/>
                <a:gd name="connsiteX20" fmla="*/ 75941 w 1550227"/>
                <a:gd name="connsiteY20" fmla="*/ 738855 h 1566735"/>
                <a:gd name="connsiteX21" fmla="*/ 73242 w 1550227"/>
                <a:gd name="connsiteY21" fmla="*/ 736156 h 1566735"/>
                <a:gd name="connsiteX22" fmla="*/ 67718 w 1550227"/>
                <a:gd name="connsiteY22" fmla="*/ 735679 h 1566735"/>
                <a:gd name="connsiteX23" fmla="*/ 6662 w 1550227"/>
                <a:gd name="connsiteY23" fmla="*/ 735679 h 1566735"/>
                <a:gd name="connsiteX24" fmla="*/ 6662 w 1550227"/>
                <a:gd name="connsiteY24" fmla="*/ 692817 h 1566735"/>
                <a:gd name="connsiteX25" fmla="*/ 6662 w 1550227"/>
                <a:gd name="connsiteY25" fmla="*/ 634810 h 1566735"/>
                <a:gd name="connsiteX26" fmla="*/ 53335 w 1550227"/>
                <a:gd name="connsiteY26" fmla="*/ 634810 h 1566735"/>
                <a:gd name="connsiteX27" fmla="*/ 60669 w 1550227"/>
                <a:gd name="connsiteY27" fmla="*/ 631095 h 1566735"/>
                <a:gd name="connsiteX28" fmla="*/ 53430 w 1550227"/>
                <a:gd name="connsiteY28" fmla="*/ 626904 h 1566735"/>
                <a:gd name="connsiteX29" fmla="*/ 6472 w 1550227"/>
                <a:gd name="connsiteY29" fmla="*/ 626904 h 1566735"/>
                <a:gd name="connsiteX30" fmla="*/ 6472 w 1550227"/>
                <a:gd name="connsiteY30" fmla="*/ 625380 h 1566735"/>
                <a:gd name="connsiteX31" fmla="*/ 5234 w 1550227"/>
                <a:gd name="connsiteY31" fmla="*/ 506603 h 1566735"/>
                <a:gd name="connsiteX32" fmla="*/ 6091 w 1550227"/>
                <a:gd name="connsiteY32" fmla="*/ 500317 h 1566735"/>
                <a:gd name="connsiteX33" fmla="*/ 31427 w 1550227"/>
                <a:gd name="connsiteY33" fmla="*/ 500317 h 1566735"/>
                <a:gd name="connsiteX34" fmla="*/ 52097 w 1550227"/>
                <a:gd name="connsiteY34" fmla="*/ 500317 h 1566735"/>
                <a:gd name="connsiteX35" fmla="*/ 57335 w 1550227"/>
                <a:gd name="connsiteY35" fmla="*/ 496697 h 1566735"/>
                <a:gd name="connsiteX36" fmla="*/ 52001 w 1550227"/>
                <a:gd name="connsiteY36" fmla="*/ 492411 h 1566735"/>
                <a:gd name="connsiteX37" fmla="*/ 50382 w 1550227"/>
                <a:gd name="connsiteY37" fmla="*/ 492411 h 1566735"/>
                <a:gd name="connsiteX38" fmla="*/ 5996 w 1550227"/>
                <a:gd name="connsiteY38" fmla="*/ 492411 h 1566735"/>
                <a:gd name="connsiteX39" fmla="*/ 5234 w 1550227"/>
                <a:gd name="connsiteY39" fmla="*/ 486124 h 1566735"/>
                <a:gd name="connsiteX40" fmla="*/ 5234 w 1550227"/>
                <a:gd name="connsiteY40" fmla="*/ 377158 h 1566735"/>
                <a:gd name="connsiteX41" fmla="*/ 5900 w 1550227"/>
                <a:gd name="connsiteY41" fmla="*/ 370110 h 1566735"/>
                <a:gd name="connsiteX42" fmla="*/ 60002 w 1550227"/>
                <a:gd name="connsiteY42" fmla="*/ 370110 h 1566735"/>
                <a:gd name="connsiteX43" fmla="*/ 68099 w 1550227"/>
                <a:gd name="connsiteY43" fmla="*/ 365633 h 1566735"/>
                <a:gd name="connsiteX44" fmla="*/ 59621 w 1550227"/>
                <a:gd name="connsiteY44" fmla="*/ 361442 h 1566735"/>
                <a:gd name="connsiteX45" fmla="*/ 35047 w 1550227"/>
                <a:gd name="connsiteY45" fmla="*/ 362204 h 1566735"/>
                <a:gd name="connsiteX46" fmla="*/ 5615 w 1550227"/>
                <a:gd name="connsiteY46" fmla="*/ 362204 h 1566735"/>
                <a:gd name="connsiteX47" fmla="*/ 5138 w 1550227"/>
                <a:gd name="connsiteY47" fmla="*/ 343916 h 1566735"/>
                <a:gd name="connsiteX48" fmla="*/ 5138 w 1550227"/>
                <a:gd name="connsiteY48" fmla="*/ 272288 h 1566735"/>
                <a:gd name="connsiteX49" fmla="*/ 5615 w 1550227"/>
                <a:gd name="connsiteY49" fmla="*/ 263620 h 1566735"/>
                <a:gd name="connsiteX50" fmla="*/ 58955 w 1550227"/>
                <a:gd name="connsiteY50" fmla="*/ 263620 h 1566735"/>
                <a:gd name="connsiteX51" fmla="*/ 67051 w 1550227"/>
                <a:gd name="connsiteY51" fmla="*/ 259334 h 1566735"/>
                <a:gd name="connsiteX52" fmla="*/ 59145 w 1550227"/>
                <a:gd name="connsiteY52" fmla="*/ 254667 h 1566735"/>
                <a:gd name="connsiteX53" fmla="*/ 5710 w 1550227"/>
                <a:gd name="connsiteY53" fmla="*/ 254667 h 1566735"/>
                <a:gd name="connsiteX54" fmla="*/ 5138 w 1550227"/>
                <a:gd name="connsiteY54" fmla="*/ 231521 h 1566735"/>
                <a:gd name="connsiteX55" fmla="*/ 5615 w 1550227"/>
                <a:gd name="connsiteY55" fmla="*/ 200470 h 1566735"/>
                <a:gd name="connsiteX56" fmla="*/ 47810 w 1550227"/>
                <a:gd name="connsiteY56" fmla="*/ 200184 h 1566735"/>
                <a:gd name="connsiteX57" fmla="*/ 53621 w 1550227"/>
                <a:gd name="connsiteY57" fmla="*/ 196374 h 1566735"/>
                <a:gd name="connsiteX58" fmla="*/ 47715 w 1550227"/>
                <a:gd name="connsiteY58" fmla="*/ 192183 h 1566735"/>
                <a:gd name="connsiteX59" fmla="*/ 5329 w 1550227"/>
                <a:gd name="connsiteY59" fmla="*/ 192183 h 1566735"/>
                <a:gd name="connsiteX60" fmla="*/ 5329 w 1550227"/>
                <a:gd name="connsiteY60" fmla="*/ 182658 h 1566735"/>
                <a:gd name="connsiteX61" fmla="*/ 5329 w 1550227"/>
                <a:gd name="connsiteY61" fmla="*/ 21971 h 1566735"/>
                <a:gd name="connsiteX62" fmla="*/ 1614 w 1550227"/>
                <a:gd name="connsiteY62" fmla="*/ 9684 h 1566735"/>
                <a:gd name="connsiteX63" fmla="*/ 1348 w 1550227"/>
                <a:gd name="connsiteY63" fmla="*/ 2549 h 1566735"/>
                <a:gd name="connsiteX64" fmla="*/ 2567 w 1550227"/>
                <a:gd name="connsiteY64" fmla="*/ 1588 h 1566735"/>
                <a:gd name="connsiteX65" fmla="*/ 10472 w 1550227"/>
                <a:gd name="connsiteY65" fmla="*/ 1588 h 1566735"/>
                <a:gd name="connsiteX66" fmla="*/ 15140 w 1550227"/>
                <a:gd name="connsiteY66" fmla="*/ 6064 h 1566735"/>
                <a:gd name="connsiteX67" fmla="*/ 136774 w 1550227"/>
                <a:gd name="connsiteY67" fmla="*/ 128937 h 1566735"/>
                <a:gd name="connsiteX68" fmla="*/ 400235 w 1550227"/>
                <a:gd name="connsiteY68" fmla="*/ 393541 h 1566735"/>
                <a:gd name="connsiteX69" fmla="*/ 672269 w 1550227"/>
                <a:gd name="connsiteY69" fmla="*/ 666909 h 1566735"/>
                <a:gd name="connsiteX70" fmla="*/ 929444 w 1550227"/>
                <a:gd name="connsiteY70" fmla="*/ 925322 h 1566735"/>
                <a:gd name="connsiteX71" fmla="*/ 1220719 w 1550227"/>
                <a:gd name="connsiteY71" fmla="*/ 1218311 h 1566735"/>
                <a:gd name="connsiteX72" fmla="*/ 1491800 w 1550227"/>
                <a:gd name="connsiteY72" fmla="*/ 1490917 h 1566735"/>
                <a:gd name="connsiteX73" fmla="*/ 1545045 w 1550227"/>
                <a:gd name="connsiteY73" fmla="*/ 1544923 h 1566735"/>
                <a:gd name="connsiteX74" fmla="*/ 1547331 w 1550227"/>
                <a:gd name="connsiteY74" fmla="*/ 1547209 h 1566735"/>
                <a:gd name="connsiteX75" fmla="*/ 1549712 w 1550227"/>
                <a:gd name="connsiteY75" fmla="*/ 1555877 h 1566735"/>
                <a:gd name="connsiteX76" fmla="*/ 1541330 w 1550227"/>
                <a:gd name="connsiteY76" fmla="*/ 1560830 h 1566735"/>
                <a:gd name="connsiteX77" fmla="*/ 1513422 w 1550227"/>
                <a:gd name="connsiteY77" fmla="*/ 1561592 h 1566735"/>
                <a:gd name="connsiteX78" fmla="*/ 1087369 w 1550227"/>
                <a:gd name="connsiteY78" fmla="*/ 1562640 h 1566735"/>
                <a:gd name="connsiteX79" fmla="*/ 664459 w 1550227"/>
                <a:gd name="connsiteY79" fmla="*/ 1564164 h 1566735"/>
                <a:gd name="connsiteX80" fmla="*/ 212879 w 1550227"/>
                <a:gd name="connsiteY80" fmla="*/ 1565783 h 1566735"/>
                <a:gd name="connsiteX81" fmla="*/ 27427 w 1550227"/>
                <a:gd name="connsiteY81" fmla="*/ 1566736 h 1566735"/>
                <a:gd name="connsiteX82" fmla="*/ 21426 w 1550227"/>
                <a:gd name="connsiteY82" fmla="*/ 1566736 h 1566735"/>
                <a:gd name="connsiteX83" fmla="*/ 8091 w 1550227"/>
                <a:gd name="connsiteY83" fmla="*/ 1553686 h 1566735"/>
                <a:gd name="connsiteX84" fmla="*/ 8091 w 1550227"/>
                <a:gd name="connsiteY84" fmla="*/ 1528921 h 1566735"/>
                <a:gd name="connsiteX85" fmla="*/ 8091 w 1550227"/>
                <a:gd name="connsiteY85" fmla="*/ 1497775 h 1566735"/>
                <a:gd name="connsiteX86" fmla="*/ 69527 w 1550227"/>
                <a:gd name="connsiteY86" fmla="*/ 1497775 h 1566735"/>
                <a:gd name="connsiteX87" fmla="*/ 74957 w 1550227"/>
                <a:gd name="connsiteY87" fmla="*/ 1497298 h 1566735"/>
                <a:gd name="connsiteX88" fmla="*/ 77719 w 1550227"/>
                <a:gd name="connsiteY88" fmla="*/ 1493869 h 1566735"/>
                <a:gd name="connsiteX89" fmla="*/ 74957 w 1550227"/>
                <a:gd name="connsiteY89" fmla="*/ 1490440 h 1566735"/>
                <a:gd name="connsiteX90" fmla="*/ 69432 w 1550227"/>
                <a:gd name="connsiteY90" fmla="*/ 1490440 h 1566735"/>
                <a:gd name="connsiteX91" fmla="*/ 8091 w 1550227"/>
                <a:gd name="connsiteY91" fmla="*/ 1490440 h 1566735"/>
                <a:gd name="connsiteX92" fmla="*/ 8091 w 1550227"/>
                <a:gd name="connsiteY92" fmla="*/ 1436243 h 1566735"/>
                <a:gd name="connsiteX93" fmla="*/ 8091 w 1550227"/>
                <a:gd name="connsiteY93" fmla="*/ 1408430 h 1566735"/>
                <a:gd name="connsiteX94" fmla="*/ 64670 w 1550227"/>
                <a:gd name="connsiteY94" fmla="*/ 1408430 h 1566735"/>
                <a:gd name="connsiteX95" fmla="*/ 73242 w 1550227"/>
                <a:gd name="connsiteY95" fmla="*/ 1404906 h 1566735"/>
                <a:gd name="connsiteX96" fmla="*/ 64670 w 1550227"/>
                <a:gd name="connsiteY96" fmla="*/ 1400620 h 1566735"/>
                <a:gd name="connsiteX97" fmla="*/ 8091 w 1550227"/>
                <a:gd name="connsiteY97" fmla="*/ 1400620 h 1566735"/>
                <a:gd name="connsiteX98" fmla="*/ 6948 w 1550227"/>
                <a:gd name="connsiteY98" fmla="*/ 1300321 h 1566735"/>
                <a:gd name="connsiteX99" fmla="*/ 7520 w 1550227"/>
                <a:gd name="connsiteY99" fmla="*/ 1297273 h 1566735"/>
                <a:gd name="connsiteX100" fmla="*/ 12854 w 1550227"/>
                <a:gd name="connsiteY100" fmla="*/ 1298416 h 1566735"/>
                <a:gd name="connsiteX101" fmla="*/ 70956 w 1550227"/>
                <a:gd name="connsiteY101" fmla="*/ 1298416 h 1566735"/>
                <a:gd name="connsiteX102" fmla="*/ 74957 w 1550227"/>
                <a:gd name="connsiteY102" fmla="*/ 1298416 h 1566735"/>
                <a:gd name="connsiteX103" fmla="*/ 78290 w 1550227"/>
                <a:gd name="connsiteY103" fmla="*/ 1294511 h 1566735"/>
                <a:gd name="connsiteX104" fmla="*/ 74671 w 1550227"/>
                <a:gd name="connsiteY104" fmla="*/ 1290892 h 1566735"/>
                <a:gd name="connsiteX105" fmla="*/ 71432 w 1550227"/>
                <a:gd name="connsiteY105" fmla="*/ 1290892 h 1566735"/>
                <a:gd name="connsiteX106" fmla="*/ 7805 w 1550227"/>
                <a:gd name="connsiteY106" fmla="*/ 1290892 h 1566735"/>
                <a:gd name="connsiteX107" fmla="*/ 6948 w 1550227"/>
                <a:gd name="connsiteY107" fmla="*/ 1285462 h 1566735"/>
                <a:gd name="connsiteX108" fmla="*/ 6948 w 1550227"/>
                <a:gd name="connsiteY108" fmla="*/ 1203928 h 1566735"/>
                <a:gd name="connsiteX109" fmla="*/ 7520 w 1550227"/>
                <a:gd name="connsiteY109" fmla="*/ 1199166 h 1566735"/>
                <a:gd name="connsiteX110" fmla="*/ 72194 w 1550227"/>
                <a:gd name="connsiteY110" fmla="*/ 1199166 h 1566735"/>
                <a:gd name="connsiteX111" fmla="*/ 76195 w 1550227"/>
                <a:gd name="connsiteY111" fmla="*/ 1199166 h 1566735"/>
                <a:gd name="connsiteX112" fmla="*/ 79338 w 1550227"/>
                <a:gd name="connsiteY112" fmla="*/ 1196023 h 1566735"/>
                <a:gd name="connsiteX113" fmla="*/ 76957 w 1550227"/>
                <a:gd name="connsiteY113" fmla="*/ 1192213 h 1566735"/>
                <a:gd name="connsiteX114" fmla="*/ 72290 w 1550227"/>
                <a:gd name="connsiteY114" fmla="*/ 1191546 h 1566735"/>
                <a:gd name="connsiteX115" fmla="*/ 7615 w 1550227"/>
                <a:gd name="connsiteY115" fmla="*/ 1191546 h 1566735"/>
                <a:gd name="connsiteX116" fmla="*/ 6948 w 1550227"/>
                <a:gd name="connsiteY116" fmla="*/ 1187641 h 1566735"/>
                <a:gd name="connsiteX117" fmla="*/ 6948 w 1550227"/>
                <a:gd name="connsiteY117" fmla="*/ 1118203 h 1566735"/>
                <a:gd name="connsiteX118" fmla="*/ 6948 w 1550227"/>
                <a:gd name="connsiteY118" fmla="*/ 1115822 h 1566735"/>
                <a:gd name="connsiteX119" fmla="*/ 64098 w 1550227"/>
                <a:gd name="connsiteY119" fmla="*/ 1115822 h 1566735"/>
                <a:gd name="connsiteX120" fmla="*/ 66860 w 1550227"/>
                <a:gd name="connsiteY120" fmla="*/ 1115822 h 1566735"/>
                <a:gd name="connsiteX121" fmla="*/ 71432 w 1550227"/>
                <a:gd name="connsiteY121" fmla="*/ 1112393 h 1566735"/>
                <a:gd name="connsiteX122" fmla="*/ 66956 w 1550227"/>
                <a:gd name="connsiteY122" fmla="*/ 1108012 h 1566735"/>
                <a:gd name="connsiteX123" fmla="*/ 64670 w 1550227"/>
                <a:gd name="connsiteY123" fmla="*/ 1108012 h 1566735"/>
                <a:gd name="connsiteX124" fmla="*/ 869342 w 1550227"/>
                <a:gd name="connsiteY124" fmla="*/ 1236123 h 1566735"/>
                <a:gd name="connsiteX125" fmla="*/ 865341 w 1550227"/>
                <a:gd name="connsiteY125" fmla="*/ 1230122 h 1566735"/>
                <a:gd name="connsiteX126" fmla="*/ 786474 w 1550227"/>
                <a:gd name="connsiteY126" fmla="*/ 1152684 h 1566735"/>
                <a:gd name="connsiteX127" fmla="*/ 710274 w 1550227"/>
                <a:gd name="connsiteY127" fmla="*/ 1077722 h 1566735"/>
                <a:gd name="connsiteX128" fmla="*/ 629216 w 1550227"/>
                <a:gd name="connsiteY128" fmla="*/ 998284 h 1566735"/>
                <a:gd name="connsiteX129" fmla="*/ 549968 w 1550227"/>
                <a:gd name="connsiteY129" fmla="*/ 920560 h 1566735"/>
                <a:gd name="connsiteX130" fmla="*/ 392330 w 1550227"/>
                <a:gd name="connsiteY130" fmla="*/ 766255 h 1566735"/>
                <a:gd name="connsiteX131" fmla="*/ 289364 w 1550227"/>
                <a:gd name="connsiteY131" fmla="*/ 665956 h 1566735"/>
                <a:gd name="connsiteX132" fmla="*/ 283745 w 1550227"/>
                <a:gd name="connsiteY132" fmla="*/ 661575 h 1566735"/>
                <a:gd name="connsiteX133" fmla="*/ 283745 w 1550227"/>
                <a:gd name="connsiteY133" fmla="*/ 669671 h 1566735"/>
                <a:gd name="connsiteX134" fmla="*/ 286316 w 1550227"/>
                <a:gd name="connsiteY134" fmla="*/ 726345 h 1566735"/>
                <a:gd name="connsiteX135" fmla="*/ 289460 w 1550227"/>
                <a:gd name="connsiteY135" fmla="*/ 802545 h 1566735"/>
                <a:gd name="connsiteX136" fmla="*/ 292793 w 1550227"/>
                <a:gd name="connsiteY136" fmla="*/ 885508 h 1566735"/>
                <a:gd name="connsiteX137" fmla="*/ 295841 w 1550227"/>
                <a:gd name="connsiteY137" fmla="*/ 958945 h 1566735"/>
                <a:gd name="connsiteX138" fmla="*/ 299175 w 1550227"/>
                <a:gd name="connsiteY138" fmla="*/ 1042670 h 1566735"/>
                <a:gd name="connsiteX139" fmla="*/ 302223 w 1550227"/>
                <a:gd name="connsiteY139" fmla="*/ 1115346 h 1566735"/>
                <a:gd name="connsiteX140" fmla="*/ 305462 w 1550227"/>
                <a:gd name="connsiteY140" fmla="*/ 1198309 h 1566735"/>
                <a:gd name="connsiteX141" fmla="*/ 307557 w 1550227"/>
                <a:gd name="connsiteY141" fmla="*/ 1249363 h 1566735"/>
                <a:gd name="connsiteX142" fmla="*/ 313748 w 1550227"/>
                <a:gd name="connsiteY142" fmla="*/ 1255649 h 1566735"/>
                <a:gd name="connsiteX143" fmla="*/ 322511 w 1550227"/>
                <a:gd name="connsiteY143" fmla="*/ 1255649 h 1566735"/>
                <a:gd name="connsiteX144" fmla="*/ 382328 w 1550227"/>
                <a:gd name="connsiteY144" fmla="*/ 1253363 h 1566735"/>
                <a:gd name="connsiteX145" fmla="*/ 479769 w 1550227"/>
                <a:gd name="connsiteY145" fmla="*/ 1250029 h 1566735"/>
                <a:gd name="connsiteX146" fmla="*/ 572352 w 1550227"/>
                <a:gd name="connsiteY146" fmla="*/ 1246886 h 1566735"/>
                <a:gd name="connsiteX147" fmla="*/ 672079 w 1550227"/>
                <a:gd name="connsiteY147" fmla="*/ 1243552 h 1566735"/>
                <a:gd name="connsiteX148" fmla="*/ 763900 w 1550227"/>
                <a:gd name="connsiteY148" fmla="*/ 1240409 h 1566735"/>
                <a:gd name="connsiteX149" fmla="*/ 843719 w 1550227"/>
                <a:gd name="connsiteY149" fmla="*/ 1238218 h 1566735"/>
                <a:gd name="connsiteX150" fmla="*/ 869342 w 1550227"/>
                <a:gd name="connsiteY150" fmla="*/ 1236123 h 1566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550227" h="1566735">
                  <a:moveTo>
                    <a:pt x="7329" y="1108583"/>
                  </a:moveTo>
                  <a:cubicBezTo>
                    <a:pt x="7044" y="1106754"/>
                    <a:pt x="6854" y="1104906"/>
                    <a:pt x="6758" y="1103059"/>
                  </a:cubicBezTo>
                  <a:cubicBezTo>
                    <a:pt x="6758" y="1073217"/>
                    <a:pt x="6758" y="1043403"/>
                    <a:pt x="6758" y="1013619"/>
                  </a:cubicBezTo>
                  <a:cubicBezTo>
                    <a:pt x="6758" y="1012000"/>
                    <a:pt x="6758" y="1010476"/>
                    <a:pt x="6758" y="1008856"/>
                  </a:cubicBezTo>
                  <a:lnTo>
                    <a:pt x="35333" y="1008856"/>
                  </a:lnTo>
                  <a:cubicBezTo>
                    <a:pt x="38762" y="1008856"/>
                    <a:pt x="43810" y="1008856"/>
                    <a:pt x="43810" y="1005046"/>
                  </a:cubicBezTo>
                  <a:cubicBezTo>
                    <a:pt x="43810" y="1001236"/>
                    <a:pt x="38857" y="1001141"/>
                    <a:pt x="35333" y="1001141"/>
                  </a:cubicBezTo>
                  <a:lnTo>
                    <a:pt x="6758" y="1001141"/>
                  </a:lnTo>
                  <a:cubicBezTo>
                    <a:pt x="6473" y="999312"/>
                    <a:pt x="6282" y="997464"/>
                    <a:pt x="6186" y="995617"/>
                  </a:cubicBezTo>
                  <a:cubicBezTo>
                    <a:pt x="6186" y="961327"/>
                    <a:pt x="6186" y="927037"/>
                    <a:pt x="6186" y="892842"/>
                  </a:cubicBezTo>
                  <a:cubicBezTo>
                    <a:pt x="6186" y="891508"/>
                    <a:pt x="6186" y="890175"/>
                    <a:pt x="6186" y="888841"/>
                  </a:cubicBezTo>
                  <a:lnTo>
                    <a:pt x="52954" y="888841"/>
                  </a:lnTo>
                  <a:cubicBezTo>
                    <a:pt x="56097" y="888841"/>
                    <a:pt x="60288" y="889508"/>
                    <a:pt x="60383" y="885031"/>
                  </a:cubicBezTo>
                  <a:cubicBezTo>
                    <a:pt x="60479" y="880555"/>
                    <a:pt x="56288" y="881031"/>
                    <a:pt x="53144" y="881031"/>
                  </a:cubicBezTo>
                  <a:lnTo>
                    <a:pt x="6948" y="881031"/>
                  </a:lnTo>
                  <a:cubicBezTo>
                    <a:pt x="6948" y="878935"/>
                    <a:pt x="6948" y="876840"/>
                    <a:pt x="6948" y="874744"/>
                  </a:cubicBezTo>
                  <a:cubicBezTo>
                    <a:pt x="6948" y="832199"/>
                    <a:pt x="6948" y="789686"/>
                    <a:pt x="6948" y="747205"/>
                  </a:cubicBezTo>
                  <a:cubicBezTo>
                    <a:pt x="6948" y="745871"/>
                    <a:pt x="6948" y="744538"/>
                    <a:pt x="6948" y="743204"/>
                  </a:cubicBezTo>
                  <a:lnTo>
                    <a:pt x="66860" y="743204"/>
                  </a:lnTo>
                  <a:cubicBezTo>
                    <a:pt x="68983" y="743396"/>
                    <a:pt x="71119" y="743396"/>
                    <a:pt x="73242" y="743204"/>
                  </a:cubicBezTo>
                  <a:cubicBezTo>
                    <a:pt x="75188" y="742749"/>
                    <a:pt x="76397" y="740801"/>
                    <a:pt x="75941" y="738855"/>
                  </a:cubicBezTo>
                  <a:cubicBezTo>
                    <a:pt x="75628" y="737515"/>
                    <a:pt x="74582" y="736469"/>
                    <a:pt x="73242" y="736156"/>
                  </a:cubicBezTo>
                  <a:cubicBezTo>
                    <a:pt x="71422" y="735808"/>
                    <a:pt x="69571" y="735649"/>
                    <a:pt x="67718" y="735679"/>
                  </a:cubicBezTo>
                  <a:lnTo>
                    <a:pt x="6662" y="735679"/>
                  </a:lnTo>
                  <a:cubicBezTo>
                    <a:pt x="6662" y="721392"/>
                    <a:pt x="6662" y="707104"/>
                    <a:pt x="6662" y="692817"/>
                  </a:cubicBezTo>
                  <a:cubicBezTo>
                    <a:pt x="6662" y="673767"/>
                    <a:pt x="6662" y="654145"/>
                    <a:pt x="6662" y="634810"/>
                  </a:cubicBezTo>
                  <a:lnTo>
                    <a:pt x="53335" y="634810"/>
                  </a:lnTo>
                  <a:cubicBezTo>
                    <a:pt x="56288" y="634810"/>
                    <a:pt x="60669" y="636048"/>
                    <a:pt x="60669" y="631095"/>
                  </a:cubicBezTo>
                  <a:cubicBezTo>
                    <a:pt x="60669" y="626142"/>
                    <a:pt x="56669" y="626999"/>
                    <a:pt x="53430" y="626904"/>
                  </a:cubicBezTo>
                  <a:lnTo>
                    <a:pt x="6472" y="626904"/>
                  </a:lnTo>
                  <a:cubicBezTo>
                    <a:pt x="6426" y="626397"/>
                    <a:pt x="6426" y="625887"/>
                    <a:pt x="6472" y="625380"/>
                  </a:cubicBezTo>
                  <a:cubicBezTo>
                    <a:pt x="5964" y="585883"/>
                    <a:pt x="5551" y="546291"/>
                    <a:pt x="5234" y="506603"/>
                  </a:cubicBezTo>
                  <a:cubicBezTo>
                    <a:pt x="5048" y="504469"/>
                    <a:pt x="5341" y="502323"/>
                    <a:pt x="6091" y="500317"/>
                  </a:cubicBezTo>
                  <a:lnTo>
                    <a:pt x="31427" y="500317"/>
                  </a:lnTo>
                  <a:lnTo>
                    <a:pt x="52097" y="500317"/>
                  </a:lnTo>
                  <a:cubicBezTo>
                    <a:pt x="54668" y="500317"/>
                    <a:pt x="57145" y="499650"/>
                    <a:pt x="57335" y="496697"/>
                  </a:cubicBezTo>
                  <a:cubicBezTo>
                    <a:pt x="57526" y="493744"/>
                    <a:pt x="54859" y="492411"/>
                    <a:pt x="52001" y="492411"/>
                  </a:cubicBezTo>
                  <a:lnTo>
                    <a:pt x="50382" y="492411"/>
                  </a:lnTo>
                  <a:lnTo>
                    <a:pt x="5996" y="492411"/>
                  </a:lnTo>
                  <a:cubicBezTo>
                    <a:pt x="5323" y="490388"/>
                    <a:pt x="5064" y="488249"/>
                    <a:pt x="5234" y="486124"/>
                  </a:cubicBezTo>
                  <a:cubicBezTo>
                    <a:pt x="5234" y="449834"/>
                    <a:pt x="5234" y="413449"/>
                    <a:pt x="5234" y="377158"/>
                  </a:cubicBezTo>
                  <a:cubicBezTo>
                    <a:pt x="4977" y="374788"/>
                    <a:pt x="5203" y="372390"/>
                    <a:pt x="5900" y="370110"/>
                  </a:cubicBezTo>
                  <a:lnTo>
                    <a:pt x="60002" y="370110"/>
                  </a:lnTo>
                  <a:cubicBezTo>
                    <a:pt x="65336" y="370110"/>
                    <a:pt x="68194" y="368395"/>
                    <a:pt x="68099" y="365633"/>
                  </a:cubicBezTo>
                  <a:cubicBezTo>
                    <a:pt x="68003" y="362871"/>
                    <a:pt x="64384" y="360775"/>
                    <a:pt x="59621" y="361442"/>
                  </a:cubicBezTo>
                  <a:cubicBezTo>
                    <a:pt x="51454" y="362219"/>
                    <a:pt x="43246" y="362474"/>
                    <a:pt x="35047" y="362204"/>
                  </a:cubicBezTo>
                  <a:lnTo>
                    <a:pt x="5615" y="362204"/>
                  </a:lnTo>
                  <a:cubicBezTo>
                    <a:pt x="5026" y="356127"/>
                    <a:pt x="4867" y="350016"/>
                    <a:pt x="5138" y="343916"/>
                  </a:cubicBezTo>
                  <a:lnTo>
                    <a:pt x="5138" y="272288"/>
                  </a:lnTo>
                  <a:cubicBezTo>
                    <a:pt x="5138" y="269431"/>
                    <a:pt x="5138" y="266478"/>
                    <a:pt x="5615" y="263620"/>
                  </a:cubicBezTo>
                  <a:lnTo>
                    <a:pt x="58955" y="263620"/>
                  </a:lnTo>
                  <a:cubicBezTo>
                    <a:pt x="64860" y="263620"/>
                    <a:pt x="66956" y="262382"/>
                    <a:pt x="67051" y="259334"/>
                  </a:cubicBezTo>
                  <a:cubicBezTo>
                    <a:pt x="67146" y="256286"/>
                    <a:pt x="64670" y="254667"/>
                    <a:pt x="59145" y="254667"/>
                  </a:cubicBezTo>
                  <a:cubicBezTo>
                    <a:pt x="41333" y="254667"/>
                    <a:pt x="23522" y="254667"/>
                    <a:pt x="5710" y="254667"/>
                  </a:cubicBezTo>
                  <a:cubicBezTo>
                    <a:pt x="4758" y="246989"/>
                    <a:pt x="4567" y="239236"/>
                    <a:pt x="5138" y="231521"/>
                  </a:cubicBezTo>
                  <a:cubicBezTo>
                    <a:pt x="4630" y="221171"/>
                    <a:pt x="4789" y="210799"/>
                    <a:pt x="5615" y="200470"/>
                  </a:cubicBezTo>
                  <a:cubicBezTo>
                    <a:pt x="19673" y="201232"/>
                    <a:pt x="33764" y="201136"/>
                    <a:pt x="47810" y="200184"/>
                  </a:cubicBezTo>
                  <a:cubicBezTo>
                    <a:pt x="50477" y="200184"/>
                    <a:pt x="53811" y="200184"/>
                    <a:pt x="53621" y="196374"/>
                  </a:cubicBezTo>
                  <a:cubicBezTo>
                    <a:pt x="53430" y="192564"/>
                    <a:pt x="50573" y="192278"/>
                    <a:pt x="47715" y="192183"/>
                  </a:cubicBezTo>
                  <a:lnTo>
                    <a:pt x="5329" y="192183"/>
                  </a:lnTo>
                  <a:cubicBezTo>
                    <a:pt x="5329" y="189040"/>
                    <a:pt x="5329" y="185801"/>
                    <a:pt x="5329" y="182658"/>
                  </a:cubicBezTo>
                  <a:cubicBezTo>
                    <a:pt x="5329" y="129127"/>
                    <a:pt x="5329" y="75565"/>
                    <a:pt x="5329" y="21971"/>
                  </a:cubicBezTo>
                  <a:cubicBezTo>
                    <a:pt x="5689" y="17553"/>
                    <a:pt x="4362" y="13162"/>
                    <a:pt x="1614" y="9684"/>
                  </a:cubicBezTo>
                  <a:cubicBezTo>
                    <a:pt x="-429" y="7787"/>
                    <a:pt x="-549" y="4593"/>
                    <a:pt x="1348" y="2549"/>
                  </a:cubicBezTo>
                  <a:cubicBezTo>
                    <a:pt x="1702" y="2168"/>
                    <a:pt x="2113" y="1843"/>
                    <a:pt x="2567" y="1588"/>
                  </a:cubicBezTo>
                  <a:cubicBezTo>
                    <a:pt x="4777" y="-529"/>
                    <a:pt x="8262" y="-529"/>
                    <a:pt x="10472" y="1588"/>
                  </a:cubicBezTo>
                  <a:cubicBezTo>
                    <a:pt x="12092" y="3016"/>
                    <a:pt x="13616" y="4540"/>
                    <a:pt x="15140" y="6064"/>
                  </a:cubicBezTo>
                  <a:cubicBezTo>
                    <a:pt x="55970" y="47085"/>
                    <a:pt x="96514" y="88043"/>
                    <a:pt x="136774" y="128937"/>
                  </a:cubicBezTo>
                  <a:cubicBezTo>
                    <a:pt x="224594" y="217138"/>
                    <a:pt x="312605" y="304959"/>
                    <a:pt x="400235" y="393541"/>
                  </a:cubicBezTo>
                  <a:cubicBezTo>
                    <a:pt x="490532" y="484981"/>
                    <a:pt x="581210" y="575850"/>
                    <a:pt x="672269" y="666909"/>
                  </a:cubicBezTo>
                  <a:cubicBezTo>
                    <a:pt x="757994" y="752634"/>
                    <a:pt x="843719" y="838930"/>
                    <a:pt x="929444" y="925322"/>
                  </a:cubicBezTo>
                  <a:cubicBezTo>
                    <a:pt x="1026218" y="1023239"/>
                    <a:pt x="1123945" y="1120394"/>
                    <a:pt x="1220719" y="1218311"/>
                  </a:cubicBezTo>
                  <a:cubicBezTo>
                    <a:pt x="1310730" y="1309465"/>
                    <a:pt x="1401694" y="1399953"/>
                    <a:pt x="1491800" y="1490917"/>
                  </a:cubicBezTo>
                  <a:cubicBezTo>
                    <a:pt x="1509612" y="1508824"/>
                    <a:pt x="1527329" y="1526921"/>
                    <a:pt x="1545045" y="1544923"/>
                  </a:cubicBezTo>
                  <a:cubicBezTo>
                    <a:pt x="1545759" y="1545733"/>
                    <a:pt x="1546521" y="1546495"/>
                    <a:pt x="1547331" y="1547209"/>
                  </a:cubicBezTo>
                  <a:cubicBezTo>
                    <a:pt x="1549951" y="1549257"/>
                    <a:pt x="1550922" y="1552782"/>
                    <a:pt x="1549712" y="1555877"/>
                  </a:cubicBezTo>
                  <a:cubicBezTo>
                    <a:pt x="1548331" y="1559211"/>
                    <a:pt x="1544912" y="1561230"/>
                    <a:pt x="1541330" y="1560830"/>
                  </a:cubicBezTo>
                  <a:cubicBezTo>
                    <a:pt x="1531805" y="1560830"/>
                    <a:pt x="1522757" y="1561592"/>
                    <a:pt x="1513422" y="1561592"/>
                  </a:cubicBezTo>
                  <a:cubicBezTo>
                    <a:pt x="1371404" y="1561592"/>
                    <a:pt x="1229387" y="1561592"/>
                    <a:pt x="1087369" y="1562640"/>
                  </a:cubicBezTo>
                  <a:cubicBezTo>
                    <a:pt x="945351" y="1563688"/>
                    <a:pt x="805429" y="1562640"/>
                    <a:pt x="664459" y="1564164"/>
                  </a:cubicBezTo>
                  <a:cubicBezTo>
                    <a:pt x="513964" y="1565688"/>
                    <a:pt x="363374" y="1564164"/>
                    <a:pt x="212879" y="1565783"/>
                  </a:cubicBezTo>
                  <a:cubicBezTo>
                    <a:pt x="151061" y="1566450"/>
                    <a:pt x="89054" y="1565783"/>
                    <a:pt x="27427" y="1566736"/>
                  </a:cubicBezTo>
                  <a:lnTo>
                    <a:pt x="21426" y="1566736"/>
                  </a:lnTo>
                  <a:cubicBezTo>
                    <a:pt x="12377" y="1566736"/>
                    <a:pt x="8377" y="1563021"/>
                    <a:pt x="8091" y="1553686"/>
                  </a:cubicBezTo>
                  <a:cubicBezTo>
                    <a:pt x="7805" y="1544352"/>
                    <a:pt x="8091" y="1537208"/>
                    <a:pt x="8091" y="1528921"/>
                  </a:cubicBezTo>
                  <a:cubicBezTo>
                    <a:pt x="8091" y="1518539"/>
                    <a:pt x="8091" y="1508157"/>
                    <a:pt x="8091" y="1497775"/>
                  </a:cubicBezTo>
                  <a:lnTo>
                    <a:pt x="69527" y="1497775"/>
                  </a:lnTo>
                  <a:cubicBezTo>
                    <a:pt x="71349" y="1497813"/>
                    <a:pt x="73169" y="1497651"/>
                    <a:pt x="74957" y="1497298"/>
                  </a:cubicBezTo>
                  <a:cubicBezTo>
                    <a:pt x="76632" y="1497051"/>
                    <a:pt x="77836" y="1495555"/>
                    <a:pt x="77719" y="1493869"/>
                  </a:cubicBezTo>
                  <a:cubicBezTo>
                    <a:pt x="77750" y="1492212"/>
                    <a:pt x="76586" y="1490764"/>
                    <a:pt x="74957" y="1490440"/>
                  </a:cubicBezTo>
                  <a:cubicBezTo>
                    <a:pt x="73120" y="1490250"/>
                    <a:pt x="71269" y="1490250"/>
                    <a:pt x="69432" y="1490440"/>
                  </a:cubicBezTo>
                  <a:lnTo>
                    <a:pt x="8091" y="1490440"/>
                  </a:lnTo>
                  <a:cubicBezTo>
                    <a:pt x="8091" y="1472438"/>
                    <a:pt x="8091" y="1454341"/>
                    <a:pt x="8091" y="1436243"/>
                  </a:cubicBezTo>
                  <a:cubicBezTo>
                    <a:pt x="8091" y="1426718"/>
                    <a:pt x="8091" y="1417669"/>
                    <a:pt x="8091" y="1408430"/>
                  </a:cubicBezTo>
                  <a:lnTo>
                    <a:pt x="64670" y="1408430"/>
                  </a:lnTo>
                  <a:cubicBezTo>
                    <a:pt x="68003" y="1408430"/>
                    <a:pt x="72099" y="1409573"/>
                    <a:pt x="73242" y="1404906"/>
                  </a:cubicBezTo>
                  <a:cubicBezTo>
                    <a:pt x="74004" y="1401953"/>
                    <a:pt x="71242" y="1400620"/>
                    <a:pt x="64670" y="1400620"/>
                  </a:cubicBezTo>
                  <a:lnTo>
                    <a:pt x="8091" y="1400620"/>
                  </a:lnTo>
                  <a:lnTo>
                    <a:pt x="6948" y="1300321"/>
                  </a:lnTo>
                  <a:cubicBezTo>
                    <a:pt x="7055" y="1299293"/>
                    <a:pt x="7247" y="1298274"/>
                    <a:pt x="7520" y="1297273"/>
                  </a:cubicBezTo>
                  <a:cubicBezTo>
                    <a:pt x="9148" y="1298169"/>
                    <a:pt x="11002" y="1298559"/>
                    <a:pt x="12854" y="1298416"/>
                  </a:cubicBezTo>
                  <a:lnTo>
                    <a:pt x="70956" y="1298416"/>
                  </a:lnTo>
                  <a:cubicBezTo>
                    <a:pt x="72286" y="1298559"/>
                    <a:pt x="73627" y="1298559"/>
                    <a:pt x="74957" y="1298416"/>
                  </a:cubicBezTo>
                  <a:cubicBezTo>
                    <a:pt x="76910" y="1298169"/>
                    <a:pt x="78355" y="1296483"/>
                    <a:pt x="78290" y="1294511"/>
                  </a:cubicBezTo>
                  <a:cubicBezTo>
                    <a:pt x="78153" y="1292568"/>
                    <a:pt x="76610" y="1291025"/>
                    <a:pt x="74671" y="1290892"/>
                  </a:cubicBezTo>
                  <a:cubicBezTo>
                    <a:pt x="73593" y="1290796"/>
                    <a:pt x="72510" y="1290796"/>
                    <a:pt x="71432" y="1290892"/>
                  </a:cubicBezTo>
                  <a:lnTo>
                    <a:pt x="7805" y="1290892"/>
                  </a:lnTo>
                  <a:cubicBezTo>
                    <a:pt x="7089" y="1289177"/>
                    <a:pt x="6796" y="1287310"/>
                    <a:pt x="6948" y="1285462"/>
                  </a:cubicBezTo>
                  <a:cubicBezTo>
                    <a:pt x="6948" y="1258316"/>
                    <a:pt x="6948" y="1231075"/>
                    <a:pt x="6948" y="1203928"/>
                  </a:cubicBezTo>
                  <a:cubicBezTo>
                    <a:pt x="7044" y="1202328"/>
                    <a:pt x="7235" y="1200737"/>
                    <a:pt x="7520" y="1199166"/>
                  </a:cubicBezTo>
                  <a:lnTo>
                    <a:pt x="72194" y="1199166"/>
                  </a:lnTo>
                  <a:cubicBezTo>
                    <a:pt x="73526" y="1199261"/>
                    <a:pt x="74863" y="1199261"/>
                    <a:pt x="76195" y="1199166"/>
                  </a:cubicBezTo>
                  <a:cubicBezTo>
                    <a:pt x="77814" y="1199166"/>
                    <a:pt x="79243" y="1197928"/>
                    <a:pt x="79338" y="1196023"/>
                  </a:cubicBezTo>
                  <a:cubicBezTo>
                    <a:pt x="79457" y="1194365"/>
                    <a:pt x="78495" y="1192832"/>
                    <a:pt x="76957" y="1192213"/>
                  </a:cubicBezTo>
                  <a:cubicBezTo>
                    <a:pt x="75457" y="1191698"/>
                    <a:pt x="73873" y="1191470"/>
                    <a:pt x="72290" y="1191546"/>
                  </a:cubicBezTo>
                  <a:lnTo>
                    <a:pt x="7615" y="1191546"/>
                  </a:lnTo>
                  <a:cubicBezTo>
                    <a:pt x="7292" y="1190260"/>
                    <a:pt x="7070" y="1188955"/>
                    <a:pt x="6948" y="1187641"/>
                  </a:cubicBezTo>
                  <a:lnTo>
                    <a:pt x="6948" y="1118203"/>
                  </a:lnTo>
                  <a:cubicBezTo>
                    <a:pt x="6948" y="1117441"/>
                    <a:pt x="6948" y="1116679"/>
                    <a:pt x="6948" y="1115822"/>
                  </a:cubicBezTo>
                  <a:lnTo>
                    <a:pt x="64098" y="1115822"/>
                  </a:lnTo>
                  <a:lnTo>
                    <a:pt x="66860" y="1115822"/>
                  </a:lnTo>
                  <a:cubicBezTo>
                    <a:pt x="69146" y="1115822"/>
                    <a:pt x="71242" y="1114965"/>
                    <a:pt x="71432" y="1112393"/>
                  </a:cubicBezTo>
                  <a:cubicBezTo>
                    <a:pt x="71623" y="1109821"/>
                    <a:pt x="69527" y="1108297"/>
                    <a:pt x="66956" y="1108012"/>
                  </a:cubicBezTo>
                  <a:lnTo>
                    <a:pt x="64670" y="1108012"/>
                  </a:lnTo>
                  <a:close/>
                  <a:moveTo>
                    <a:pt x="869342" y="1236123"/>
                  </a:moveTo>
                  <a:cubicBezTo>
                    <a:pt x="868703" y="1233742"/>
                    <a:pt x="867298" y="1231627"/>
                    <a:pt x="865341" y="1230122"/>
                  </a:cubicBezTo>
                  <a:lnTo>
                    <a:pt x="786474" y="1152684"/>
                  </a:lnTo>
                  <a:cubicBezTo>
                    <a:pt x="760947" y="1127824"/>
                    <a:pt x="735801" y="1102392"/>
                    <a:pt x="710274" y="1077722"/>
                  </a:cubicBezTo>
                  <a:cubicBezTo>
                    <a:pt x="682937" y="1051624"/>
                    <a:pt x="656553" y="1024477"/>
                    <a:pt x="629216" y="998284"/>
                  </a:cubicBezTo>
                  <a:cubicBezTo>
                    <a:pt x="601880" y="972090"/>
                    <a:pt x="576543" y="946277"/>
                    <a:pt x="549968" y="920560"/>
                  </a:cubicBezTo>
                  <a:cubicBezTo>
                    <a:pt x="497200" y="869315"/>
                    <a:pt x="444653" y="817880"/>
                    <a:pt x="392330" y="766255"/>
                  </a:cubicBezTo>
                  <a:lnTo>
                    <a:pt x="289364" y="665956"/>
                  </a:lnTo>
                  <a:cubicBezTo>
                    <a:pt x="287961" y="663977"/>
                    <a:pt x="286007" y="662453"/>
                    <a:pt x="283745" y="661575"/>
                  </a:cubicBezTo>
                  <a:cubicBezTo>
                    <a:pt x="283185" y="664245"/>
                    <a:pt x="283185" y="667001"/>
                    <a:pt x="283745" y="669671"/>
                  </a:cubicBezTo>
                  <a:cubicBezTo>
                    <a:pt x="285554" y="688721"/>
                    <a:pt x="285269" y="707771"/>
                    <a:pt x="286316" y="726345"/>
                  </a:cubicBezTo>
                  <a:cubicBezTo>
                    <a:pt x="287650" y="751586"/>
                    <a:pt x="288507" y="776827"/>
                    <a:pt x="289460" y="802545"/>
                  </a:cubicBezTo>
                  <a:cubicBezTo>
                    <a:pt x="290507" y="830263"/>
                    <a:pt x="291555" y="857885"/>
                    <a:pt x="292793" y="885508"/>
                  </a:cubicBezTo>
                  <a:cubicBezTo>
                    <a:pt x="293810" y="909955"/>
                    <a:pt x="294825" y="934435"/>
                    <a:pt x="295841" y="958945"/>
                  </a:cubicBezTo>
                  <a:cubicBezTo>
                    <a:pt x="296889" y="986854"/>
                    <a:pt x="297937" y="1014762"/>
                    <a:pt x="299175" y="1042670"/>
                  </a:cubicBezTo>
                  <a:cubicBezTo>
                    <a:pt x="300318" y="1066864"/>
                    <a:pt x="301271" y="1091152"/>
                    <a:pt x="302223" y="1115346"/>
                  </a:cubicBezTo>
                  <a:cubicBezTo>
                    <a:pt x="303366" y="1142968"/>
                    <a:pt x="304509" y="1170591"/>
                    <a:pt x="305462" y="1198309"/>
                  </a:cubicBezTo>
                  <a:cubicBezTo>
                    <a:pt x="306128" y="1215263"/>
                    <a:pt x="307081" y="1232313"/>
                    <a:pt x="307557" y="1249363"/>
                  </a:cubicBezTo>
                  <a:cubicBezTo>
                    <a:pt x="307557" y="1255649"/>
                    <a:pt x="307557" y="1255649"/>
                    <a:pt x="313748" y="1255649"/>
                  </a:cubicBezTo>
                  <a:cubicBezTo>
                    <a:pt x="316665" y="1255887"/>
                    <a:pt x="319595" y="1255887"/>
                    <a:pt x="322511" y="1255649"/>
                  </a:cubicBezTo>
                  <a:cubicBezTo>
                    <a:pt x="342419" y="1253458"/>
                    <a:pt x="362421" y="1254316"/>
                    <a:pt x="382328" y="1253363"/>
                  </a:cubicBezTo>
                  <a:cubicBezTo>
                    <a:pt x="414809" y="1251934"/>
                    <a:pt x="447289" y="1251172"/>
                    <a:pt x="479769" y="1250029"/>
                  </a:cubicBezTo>
                  <a:cubicBezTo>
                    <a:pt x="510630" y="1248886"/>
                    <a:pt x="541491" y="1247839"/>
                    <a:pt x="572352" y="1246886"/>
                  </a:cubicBezTo>
                  <a:cubicBezTo>
                    <a:pt x="605594" y="1245838"/>
                    <a:pt x="639027" y="1244791"/>
                    <a:pt x="672079" y="1243552"/>
                  </a:cubicBezTo>
                  <a:cubicBezTo>
                    <a:pt x="702654" y="1242505"/>
                    <a:pt x="733229" y="1241647"/>
                    <a:pt x="763900" y="1240409"/>
                  </a:cubicBezTo>
                  <a:cubicBezTo>
                    <a:pt x="790475" y="1239361"/>
                    <a:pt x="817049" y="1238980"/>
                    <a:pt x="843719" y="1238218"/>
                  </a:cubicBezTo>
                  <a:cubicBezTo>
                    <a:pt x="851816" y="1237266"/>
                    <a:pt x="860293" y="1236599"/>
                    <a:pt x="869342" y="12361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EFEDD8B4-9AF0-4F53-7832-879783E0A166}"/>
                </a:ext>
              </a:extLst>
            </p:cNvPr>
            <p:cNvSpPr/>
            <p:nvPr/>
          </p:nvSpPr>
          <p:spPr>
            <a:xfrm>
              <a:off x="10012792" y="751011"/>
              <a:ext cx="62151" cy="8953"/>
            </a:xfrm>
            <a:custGeom>
              <a:avLst/>
              <a:gdLst>
                <a:gd name="connsiteX0" fmla="*/ 811 w 62151"/>
                <a:gd name="connsiteY0" fmla="*/ 0 h 8953"/>
                <a:gd name="connsiteX1" fmla="*/ 54246 w 62151"/>
                <a:gd name="connsiteY1" fmla="*/ 0 h 8953"/>
                <a:gd name="connsiteX2" fmla="*/ 62152 w 62151"/>
                <a:gd name="connsiteY2" fmla="*/ 4667 h 8953"/>
                <a:gd name="connsiteX3" fmla="*/ 54056 w 62151"/>
                <a:gd name="connsiteY3" fmla="*/ 8953 h 8953"/>
                <a:gd name="connsiteX4" fmla="*/ 716 w 62151"/>
                <a:gd name="connsiteY4" fmla="*/ 8953 h 8953"/>
                <a:gd name="connsiteX5" fmla="*/ 811 w 62151"/>
                <a:gd name="connsiteY5" fmla="*/ 0 h 8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151" h="8953">
                  <a:moveTo>
                    <a:pt x="811" y="0"/>
                  </a:moveTo>
                  <a:cubicBezTo>
                    <a:pt x="18623" y="0"/>
                    <a:pt x="36434" y="0"/>
                    <a:pt x="54246" y="0"/>
                  </a:cubicBezTo>
                  <a:cubicBezTo>
                    <a:pt x="59771" y="0"/>
                    <a:pt x="62152" y="1619"/>
                    <a:pt x="62152" y="4667"/>
                  </a:cubicBezTo>
                  <a:cubicBezTo>
                    <a:pt x="62152" y="7715"/>
                    <a:pt x="59961" y="8953"/>
                    <a:pt x="54056" y="8953"/>
                  </a:cubicBezTo>
                  <a:lnTo>
                    <a:pt x="716" y="8953"/>
                  </a:lnTo>
                  <a:cubicBezTo>
                    <a:pt x="-270" y="6045"/>
                    <a:pt x="-237" y="2887"/>
                    <a:pt x="81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4C69024-E9A7-9ACA-A478-279BE3D126DB}"/>
                </a:ext>
              </a:extLst>
            </p:cNvPr>
            <p:cNvSpPr/>
            <p:nvPr/>
          </p:nvSpPr>
          <p:spPr>
            <a:xfrm>
              <a:off x="10014822" y="1687685"/>
              <a:ext cx="72418" cy="7705"/>
            </a:xfrm>
            <a:custGeom>
              <a:avLst/>
              <a:gdLst>
                <a:gd name="connsiteX0" fmla="*/ 685 w 72418"/>
                <a:gd name="connsiteY0" fmla="*/ 14 h 7705"/>
                <a:gd name="connsiteX1" fmla="*/ 65360 w 72418"/>
                <a:gd name="connsiteY1" fmla="*/ 14 h 7705"/>
                <a:gd name="connsiteX2" fmla="*/ 70027 w 72418"/>
                <a:gd name="connsiteY2" fmla="*/ 681 h 7705"/>
                <a:gd name="connsiteX3" fmla="*/ 72409 w 72418"/>
                <a:gd name="connsiteY3" fmla="*/ 4491 h 7705"/>
                <a:gd name="connsiteX4" fmla="*/ 69265 w 72418"/>
                <a:gd name="connsiteY4" fmla="*/ 7634 h 7705"/>
                <a:gd name="connsiteX5" fmla="*/ 65265 w 72418"/>
                <a:gd name="connsiteY5" fmla="*/ 7634 h 7705"/>
                <a:gd name="connsiteX6" fmla="*/ 590 w 72418"/>
                <a:gd name="connsiteY6" fmla="*/ 7634 h 7705"/>
                <a:gd name="connsiteX7" fmla="*/ 685 w 72418"/>
                <a:gd name="connsiteY7" fmla="*/ 14 h 7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418" h="7705">
                  <a:moveTo>
                    <a:pt x="685" y="14"/>
                  </a:moveTo>
                  <a:lnTo>
                    <a:pt x="65360" y="14"/>
                  </a:lnTo>
                  <a:cubicBezTo>
                    <a:pt x="66944" y="-62"/>
                    <a:pt x="68528" y="167"/>
                    <a:pt x="70027" y="681"/>
                  </a:cubicBezTo>
                  <a:cubicBezTo>
                    <a:pt x="71565" y="1300"/>
                    <a:pt x="72528" y="2834"/>
                    <a:pt x="72409" y="4491"/>
                  </a:cubicBezTo>
                  <a:cubicBezTo>
                    <a:pt x="72409" y="6396"/>
                    <a:pt x="70885" y="7253"/>
                    <a:pt x="69265" y="7634"/>
                  </a:cubicBezTo>
                  <a:cubicBezTo>
                    <a:pt x="67934" y="7730"/>
                    <a:pt x="66597" y="7730"/>
                    <a:pt x="65265" y="7634"/>
                  </a:cubicBezTo>
                  <a:lnTo>
                    <a:pt x="590" y="7634"/>
                  </a:lnTo>
                  <a:cubicBezTo>
                    <a:pt x="-228" y="5158"/>
                    <a:pt x="-195" y="2472"/>
                    <a:pt x="685" y="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A126E171-1C63-E645-DE5D-E27F157C2D40}"/>
                </a:ext>
              </a:extLst>
            </p:cNvPr>
            <p:cNvSpPr/>
            <p:nvPr/>
          </p:nvSpPr>
          <p:spPr>
            <a:xfrm>
              <a:off x="10015090" y="1786593"/>
              <a:ext cx="71190" cy="7703"/>
            </a:xfrm>
            <a:custGeom>
              <a:avLst/>
              <a:gdLst>
                <a:gd name="connsiteX0" fmla="*/ 703 w 71190"/>
                <a:gd name="connsiteY0" fmla="*/ 71 h 7703"/>
                <a:gd name="connsiteX1" fmla="*/ 64330 w 71190"/>
                <a:gd name="connsiteY1" fmla="*/ 71 h 7703"/>
                <a:gd name="connsiteX2" fmla="*/ 67569 w 71190"/>
                <a:gd name="connsiteY2" fmla="*/ 71 h 7703"/>
                <a:gd name="connsiteX3" fmla="*/ 71188 w 71190"/>
                <a:gd name="connsiteY3" fmla="*/ 3691 h 7703"/>
                <a:gd name="connsiteX4" fmla="*/ 67855 w 71190"/>
                <a:gd name="connsiteY4" fmla="*/ 7596 h 7703"/>
                <a:gd name="connsiteX5" fmla="*/ 63854 w 71190"/>
                <a:gd name="connsiteY5" fmla="*/ 7596 h 7703"/>
                <a:gd name="connsiteX6" fmla="*/ 5752 w 71190"/>
                <a:gd name="connsiteY6" fmla="*/ 7596 h 7703"/>
                <a:gd name="connsiteX7" fmla="*/ 418 w 71190"/>
                <a:gd name="connsiteY7" fmla="*/ 6453 h 7703"/>
                <a:gd name="connsiteX8" fmla="*/ 703 w 71190"/>
                <a:gd name="connsiteY8" fmla="*/ 71 h 7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90" h="7703">
                  <a:moveTo>
                    <a:pt x="703" y="71"/>
                  </a:moveTo>
                  <a:lnTo>
                    <a:pt x="64330" y="71"/>
                  </a:lnTo>
                  <a:cubicBezTo>
                    <a:pt x="65408" y="-24"/>
                    <a:pt x="66491" y="-24"/>
                    <a:pt x="67569" y="71"/>
                  </a:cubicBezTo>
                  <a:cubicBezTo>
                    <a:pt x="69508" y="205"/>
                    <a:pt x="71051" y="1748"/>
                    <a:pt x="71188" y="3691"/>
                  </a:cubicBezTo>
                  <a:cubicBezTo>
                    <a:pt x="71253" y="5663"/>
                    <a:pt x="69808" y="7349"/>
                    <a:pt x="67855" y="7596"/>
                  </a:cubicBezTo>
                  <a:cubicBezTo>
                    <a:pt x="66525" y="7739"/>
                    <a:pt x="65184" y="7739"/>
                    <a:pt x="63854" y="7596"/>
                  </a:cubicBezTo>
                  <a:lnTo>
                    <a:pt x="5752" y="7596"/>
                  </a:lnTo>
                  <a:cubicBezTo>
                    <a:pt x="3900" y="7739"/>
                    <a:pt x="2046" y="7349"/>
                    <a:pt x="418" y="6453"/>
                  </a:cubicBezTo>
                  <a:cubicBezTo>
                    <a:pt x="-225" y="4358"/>
                    <a:pt x="-124" y="2100"/>
                    <a:pt x="703" y="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ACF2AFF6-7BFA-B729-9D36-42050269A7E5}"/>
                </a:ext>
              </a:extLst>
            </p:cNvPr>
            <p:cNvSpPr/>
            <p:nvPr/>
          </p:nvSpPr>
          <p:spPr>
            <a:xfrm>
              <a:off x="10014171" y="1231829"/>
              <a:ext cx="70330" cy="7672"/>
            </a:xfrm>
            <a:custGeom>
              <a:avLst/>
              <a:gdLst>
                <a:gd name="connsiteX0" fmla="*/ 479 w 70330"/>
                <a:gd name="connsiteY0" fmla="*/ 4 h 7672"/>
                <a:gd name="connsiteX1" fmla="*/ 62011 w 70330"/>
                <a:gd name="connsiteY1" fmla="*/ 4 h 7672"/>
                <a:gd name="connsiteX2" fmla="*/ 67535 w 70330"/>
                <a:gd name="connsiteY2" fmla="*/ 480 h 7672"/>
                <a:gd name="connsiteX3" fmla="*/ 70235 w 70330"/>
                <a:gd name="connsiteY3" fmla="*/ 4829 h 7672"/>
                <a:gd name="connsiteX4" fmla="*/ 67535 w 70330"/>
                <a:gd name="connsiteY4" fmla="*/ 7528 h 7672"/>
                <a:gd name="connsiteX5" fmla="*/ 61153 w 70330"/>
                <a:gd name="connsiteY5" fmla="*/ 7528 h 7672"/>
                <a:gd name="connsiteX6" fmla="*/ 384 w 70330"/>
                <a:gd name="connsiteY6" fmla="*/ 7528 h 7672"/>
                <a:gd name="connsiteX7" fmla="*/ 479 w 70330"/>
                <a:gd name="connsiteY7" fmla="*/ 4 h 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330" h="7672">
                  <a:moveTo>
                    <a:pt x="479" y="4"/>
                  </a:moveTo>
                  <a:lnTo>
                    <a:pt x="62011" y="4"/>
                  </a:lnTo>
                  <a:cubicBezTo>
                    <a:pt x="63864" y="-27"/>
                    <a:pt x="65715" y="132"/>
                    <a:pt x="67535" y="480"/>
                  </a:cubicBezTo>
                  <a:cubicBezTo>
                    <a:pt x="69482" y="935"/>
                    <a:pt x="70690" y="2883"/>
                    <a:pt x="70235" y="4829"/>
                  </a:cubicBezTo>
                  <a:cubicBezTo>
                    <a:pt x="69921" y="6169"/>
                    <a:pt x="68875" y="7215"/>
                    <a:pt x="67535" y="7528"/>
                  </a:cubicBezTo>
                  <a:cubicBezTo>
                    <a:pt x="65412" y="7721"/>
                    <a:pt x="63276" y="7721"/>
                    <a:pt x="61153" y="7528"/>
                  </a:cubicBezTo>
                  <a:lnTo>
                    <a:pt x="384" y="7528"/>
                  </a:lnTo>
                  <a:cubicBezTo>
                    <a:pt x="-158" y="5046"/>
                    <a:pt x="-126" y="2472"/>
                    <a:pt x="479" y="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13E870D0-6CB1-748F-317A-69B542450E69}"/>
                </a:ext>
              </a:extLst>
            </p:cNvPr>
            <p:cNvSpPr/>
            <p:nvPr/>
          </p:nvSpPr>
          <p:spPr>
            <a:xfrm>
              <a:off x="10015748" y="1986356"/>
              <a:ext cx="70157" cy="7482"/>
            </a:xfrm>
            <a:custGeom>
              <a:avLst/>
              <a:gdLst>
                <a:gd name="connsiteX0" fmla="*/ 522 w 70157"/>
                <a:gd name="connsiteY0" fmla="*/ 143 h 7482"/>
                <a:gd name="connsiteX1" fmla="*/ 61863 w 70157"/>
                <a:gd name="connsiteY1" fmla="*/ 143 h 7482"/>
                <a:gd name="connsiteX2" fmla="*/ 67387 w 70157"/>
                <a:gd name="connsiteY2" fmla="*/ 143 h 7482"/>
                <a:gd name="connsiteX3" fmla="*/ 70150 w 70157"/>
                <a:gd name="connsiteY3" fmla="*/ 3572 h 7482"/>
                <a:gd name="connsiteX4" fmla="*/ 67387 w 70157"/>
                <a:gd name="connsiteY4" fmla="*/ 7001 h 7482"/>
                <a:gd name="connsiteX5" fmla="*/ 61958 w 70157"/>
                <a:gd name="connsiteY5" fmla="*/ 7477 h 7482"/>
                <a:gd name="connsiteX6" fmla="*/ 522 w 70157"/>
                <a:gd name="connsiteY6" fmla="*/ 7477 h 7482"/>
                <a:gd name="connsiteX7" fmla="*/ 522 w 70157"/>
                <a:gd name="connsiteY7" fmla="*/ 143 h 7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157" h="7482">
                  <a:moveTo>
                    <a:pt x="522" y="143"/>
                  </a:moveTo>
                  <a:lnTo>
                    <a:pt x="61863" y="143"/>
                  </a:lnTo>
                  <a:cubicBezTo>
                    <a:pt x="63700" y="-48"/>
                    <a:pt x="65551" y="-48"/>
                    <a:pt x="67387" y="143"/>
                  </a:cubicBezTo>
                  <a:cubicBezTo>
                    <a:pt x="69017" y="467"/>
                    <a:pt x="70181" y="1914"/>
                    <a:pt x="70150" y="3572"/>
                  </a:cubicBezTo>
                  <a:cubicBezTo>
                    <a:pt x="70267" y="5258"/>
                    <a:pt x="69063" y="6753"/>
                    <a:pt x="67387" y="7001"/>
                  </a:cubicBezTo>
                  <a:cubicBezTo>
                    <a:pt x="65600" y="7353"/>
                    <a:pt x="63780" y="7515"/>
                    <a:pt x="61958" y="7477"/>
                  </a:cubicBezTo>
                  <a:lnTo>
                    <a:pt x="522" y="7477"/>
                  </a:lnTo>
                  <a:cubicBezTo>
                    <a:pt x="-174" y="5086"/>
                    <a:pt x="-174" y="2534"/>
                    <a:pt x="522" y="1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90A5A706-284B-A016-E659-2A5B5E92D1EF}"/>
                </a:ext>
              </a:extLst>
            </p:cNvPr>
            <p:cNvSpPr/>
            <p:nvPr/>
          </p:nvSpPr>
          <p:spPr>
            <a:xfrm>
              <a:off x="10014788" y="1604451"/>
              <a:ext cx="64562" cy="7810"/>
            </a:xfrm>
            <a:custGeom>
              <a:avLst/>
              <a:gdLst>
                <a:gd name="connsiteX0" fmla="*/ 529 w 64562"/>
                <a:gd name="connsiteY0" fmla="*/ 0 h 7810"/>
                <a:gd name="connsiteX1" fmla="*/ 57679 w 64562"/>
                <a:gd name="connsiteY1" fmla="*/ 0 h 7810"/>
                <a:gd name="connsiteX2" fmla="*/ 60061 w 64562"/>
                <a:gd name="connsiteY2" fmla="*/ 0 h 7810"/>
                <a:gd name="connsiteX3" fmla="*/ 64537 w 64562"/>
                <a:gd name="connsiteY3" fmla="*/ 4381 h 7810"/>
                <a:gd name="connsiteX4" fmla="*/ 59965 w 64562"/>
                <a:gd name="connsiteY4" fmla="*/ 7810 h 7810"/>
                <a:gd name="connsiteX5" fmla="*/ 57775 w 64562"/>
                <a:gd name="connsiteY5" fmla="*/ 7810 h 7810"/>
                <a:gd name="connsiteX6" fmla="*/ 625 w 64562"/>
                <a:gd name="connsiteY6" fmla="*/ 7810 h 7810"/>
                <a:gd name="connsiteX7" fmla="*/ 529 w 64562"/>
                <a:gd name="connsiteY7" fmla="*/ 0 h 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562" h="7810">
                  <a:moveTo>
                    <a:pt x="529" y="0"/>
                  </a:moveTo>
                  <a:lnTo>
                    <a:pt x="57679" y="0"/>
                  </a:lnTo>
                  <a:lnTo>
                    <a:pt x="60061" y="0"/>
                  </a:lnTo>
                  <a:cubicBezTo>
                    <a:pt x="62632" y="0"/>
                    <a:pt x="64823" y="1333"/>
                    <a:pt x="64537" y="4381"/>
                  </a:cubicBezTo>
                  <a:cubicBezTo>
                    <a:pt x="64252" y="7429"/>
                    <a:pt x="62251" y="7715"/>
                    <a:pt x="59965" y="7810"/>
                  </a:cubicBezTo>
                  <a:lnTo>
                    <a:pt x="57775" y="7810"/>
                  </a:lnTo>
                  <a:lnTo>
                    <a:pt x="625" y="7810"/>
                  </a:lnTo>
                  <a:cubicBezTo>
                    <a:pt x="-174" y="5277"/>
                    <a:pt x="-208" y="2553"/>
                    <a:pt x="529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F0B9774A-F25D-BA11-39BB-F556913812E1}"/>
                </a:ext>
              </a:extLst>
            </p:cNvPr>
            <p:cNvSpPr/>
            <p:nvPr/>
          </p:nvSpPr>
          <p:spPr>
            <a:xfrm>
              <a:off x="10015580" y="1896678"/>
              <a:ext cx="65824" cy="7933"/>
            </a:xfrm>
            <a:custGeom>
              <a:avLst/>
              <a:gdLst>
                <a:gd name="connsiteX0" fmla="*/ 499 w 65824"/>
                <a:gd name="connsiteY0" fmla="*/ 0 h 7933"/>
                <a:gd name="connsiteX1" fmla="*/ 57078 w 65824"/>
                <a:gd name="connsiteY1" fmla="*/ 0 h 7933"/>
                <a:gd name="connsiteX2" fmla="*/ 65650 w 65824"/>
                <a:gd name="connsiteY2" fmla="*/ 4286 h 7933"/>
                <a:gd name="connsiteX3" fmla="*/ 57078 w 65824"/>
                <a:gd name="connsiteY3" fmla="*/ 7810 h 7933"/>
                <a:gd name="connsiteX4" fmla="*/ 499 w 65824"/>
                <a:gd name="connsiteY4" fmla="*/ 7810 h 7933"/>
                <a:gd name="connsiteX5" fmla="*/ 499 w 65824"/>
                <a:gd name="connsiteY5" fmla="*/ 0 h 7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824" h="7933">
                  <a:moveTo>
                    <a:pt x="499" y="0"/>
                  </a:moveTo>
                  <a:lnTo>
                    <a:pt x="57078" y="0"/>
                  </a:lnTo>
                  <a:cubicBezTo>
                    <a:pt x="63650" y="0"/>
                    <a:pt x="66603" y="1333"/>
                    <a:pt x="65650" y="4286"/>
                  </a:cubicBezTo>
                  <a:cubicBezTo>
                    <a:pt x="64507" y="8954"/>
                    <a:pt x="60411" y="7810"/>
                    <a:pt x="57078" y="7810"/>
                  </a:cubicBezTo>
                  <a:lnTo>
                    <a:pt x="499" y="7810"/>
                  </a:lnTo>
                  <a:cubicBezTo>
                    <a:pt x="-166" y="5248"/>
                    <a:pt x="-166" y="2562"/>
                    <a:pt x="499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046CEF9-6787-3A6F-68CF-F8BBC451C9DE}"/>
                </a:ext>
              </a:extLst>
            </p:cNvPr>
            <p:cNvSpPr/>
            <p:nvPr/>
          </p:nvSpPr>
          <p:spPr>
            <a:xfrm>
              <a:off x="10013041" y="857859"/>
              <a:ext cx="62953" cy="8784"/>
            </a:xfrm>
            <a:custGeom>
              <a:avLst/>
              <a:gdLst>
                <a:gd name="connsiteX0" fmla="*/ 467 w 62953"/>
                <a:gd name="connsiteY0" fmla="*/ 1165 h 8784"/>
                <a:gd name="connsiteX1" fmla="*/ 29899 w 62953"/>
                <a:gd name="connsiteY1" fmla="*/ 1165 h 8784"/>
                <a:gd name="connsiteX2" fmla="*/ 54474 w 62953"/>
                <a:gd name="connsiteY2" fmla="*/ 117 h 8784"/>
                <a:gd name="connsiteX3" fmla="*/ 62951 w 62953"/>
                <a:gd name="connsiteY3" fmla="*/ 4308 h 8784"/>
                <a:gd name="connsiteX4" fmla="*/ 54855 w 62953"/>
                <a:gd name="connsiteY4" fmla="*/ 8785 h 8784"/>
                <a:gd name="connsiteX5" fmla="*/ 753 w 62953"/>
                <a:gd name="connsiteY5" fmla="*/ 8785 h 8784"/>
                <a:gd name="connsiteX6" fmla="*/ 467 w 62953"/>
                <a:gd name="connsiteY6" fmla="*/ 1165 h 8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953" h="8784">
                  <a:moveTo>
                    <a:pt x="467" y="1165"/>
                  </a:moveTo>
                  <a:lnTo>
                    <a:pt x="29899" y="1165"/>
                  </a:lnTo>
                  <a:cubicBezTo>
                    <a:pt x="38105" y="1339"/>
                    <a:pt x="46313" y="990"/>
                    <a:pt x="54474" y="117"/>
                  </a:cubicBezTo>
                  <a:cubicBezTo>
                    <a:pt x="59236" y="-550"/>
                    <a:pt x="62856" y="1736"/>
                    <a:pt x="62951" y="4308"/>
                  </a:cubicBezTo>
                  <a:cubicBezTo>
                    <a:pt x="63046" y="6880"/>
                    <a:pt x="60189" y="8785"/>
                    <a:pt x="54855" y="8785"/>
                  </a:cubicBezTo>
                  <a:lnTo>
                    <a:pt x="753" y="8785"/>
                  </a:lnTo>
                  <a:cubicBezTo>
                    <a:pt x="-142" y="6338"/>
                    <a:pt x="-242" y="3672"/>
                    <a:pt x="467" y="11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D876B1B6-37B1-2793-3FED-171891A497DC}"/>
                </a:ext>
              </a:extLst>
            </p:cNvPr>
            <p:cNvSpPr/>
            <p:nvPr/>
          </p:nvSpPr>
          <p:spPr>
            <a:xfrm>
              <a:off x="10012857" y="688241"/>
              <a:ext cx="48854" cy="8830"/>
            </a:xfrm>
            <a:custGeom>
              <a:avLst/>
              <a:gdLst>
                <a:gd name="connsiteX0" fmla="*/ 460 w 48854"/>
                <a:gd name="connsiteY0" fmla="*/ 0 h 8830"/>
                <a:gd name="connsiteX1" fmla="*/ 42941 w 48854"/>
                <a:gd name="connsiteY1" fmla="*/ 0 h 8830"/>
                <a:gd name="connsiteX2" fmla="*/ 48847 w 48854"/>
                <a:gd name="connsiteY2" fmla="*/ 4191 h 8830"/>
                <a:gd name="connsiteX3" fmla="*/ 42941 w 48854"/>
                <a:gd name="connsiteY3" fmla="*/ 7810 h 8830"/>
                <a:gd name="connsiteX4" fmla="*/ 746 w 48854"/>
                <a:gd name="connsiteY4" fmla="*/ 8477 h 8830"/>
                <a:gd name="connsiteX5" fmla="*/ 460 w 48854"/>
                <a:gd name="connsiteY5" fmla="*/ 0 h 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854" h="8830">
                  <a:moveTo>
                    <a:pt x="460" y="0"/>
                  </a:moveTo>
                  <a:lnTo>
                    <a:pt x="42941" y="0"/>
                  </a:lnTo>
                  <a:cubicBezTo>
                    <a:pt x="45799" y="0"/>
                    <a:pt x="48656" y="1143"/>
                    <a:pt x="48847" y="4191"/>
                  </a:cubicBezTo>
                  <a:cubicBezTo>
                    <a:pt x="49037" y="7239"/>
                    <a:pt x="45513" y="7810"/>
                    <a:pt x="42941" y="7810"/>
                  </a:cubicBezTo>
                  <a:cubicBezTo>
                    <a:pt x="28903" y="8890"/>
                    <a:pt x="14811" y="9113"/>
                    <a:pt x="746" y="8477"/>
                  </a:cubicBezTo>
                  <a:cubicBezTo>
                    <a:pt x="-140" y="5734"/>
                    <a:pt x="-239" y="2797"/>
                    <a:pt x="46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EEF7933-43E3-ECC7-7311-928B83D1DBE0}"/>
                </a:ext>
              </a:extLst>
            </p:cNvPr>
            <p:cNvSpPr/>
            <p:nvPr/>
          </p:nvSpPr>
          <p:spPr>
            <a:xfrm>
              <a:off x="10013924" y="1122962"/>
              <a:ext cx="54733" cy="7922"/>
            </a:xfrm>
            <a:custGeom>
              <a:avLst/>
              <a:gdLst>
                <a:gd name="connsiteX0" fmla="*/ 536 w 54733"/>
                <a:gd name="connsiteY0" fmla="*/ 0 h 7922"/>
                <a:gd name="connsiteX1" fmla="*/ 47494 w 54733"/>
                <a:gd name="connsiteY1" fmla="*/ 0 h 7922"/>
                <a:gd name="connsiteX2" fmla="*/ 54733 w 54733"/>
                <a:gd name="connsiteY2" fmla="*/ 4191 h 7922"/>
                <a:gd name="connsiteX3" fmla="*/ 47399 w 54733"/>
                <a:gd name="connsiteY3" fmla="*/ 7906 h 7922"/>
                <a:gd name="connsiteX4" fmla="*/ 441 w 54733"/>
                <a:gd name="connsiteY4" fmla="*/ 7906 h 7922"/>
                <a:gd name="connsiteX5" fmla="*/ 536 w 54733"/>
                <a:gd name="connsiteY5" fmla="*/ 0 h 7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733" h="7922">
                  <a:moveTo>
                    <a:pt x="536" y="0"/>
                  </a:moveTo>
                  <a:lnTo>
                    <a:pt x="47494" y="0"/>
                  </a:lnTo>
                  <a:cubicBezTo>
                    <a:pt x="50733" y="0"/>
                    <a:pt x="54733" y="0"/>
                    <a:pt x="54733" y="4191"/>
                  </a:cubicBezTo>
                  <a:cubicBezTo>
                    <a:pt x="54733" y="8382"/>
                    <a:pt x="50352" y="7906"/>
                    <a:pt x="47399" y="7906"/>
                  </a:cubicBezTo>
                  <a:lnTo>
                    <a:pt x="441" y="7906"/>
                  </a:lnTo>
                  <a:cubicBezTo>
                    <a:pt x="-178" y="5303"/>
                    <a:pt x="-145" y="2587"/>
                    <a:pt x="536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2EEBF0B5-2D62-1947-FF1E-4BF86131570C}"/>
                </a:ext>
              </a:extLst>
            </p:cNvPr>
            <p:cNvSpPr/>
            <p:nvPr/>
          </p:nvSpPr>
          <p:spPr>
            <a:xfrm>
              <a:off x="10014296" y="1377470"/>
              <a:ext cx="54075" cy="7811"/>
            </a:xfrm>
            <a:custGeom>
              <a:avLst/>
              <a:gdLst>
                <a:gd name="connsiteX0" fmla="*/ 640 w 54075"/>
                <a:gd name="connsiteY0" fmla="*/ 0 h 7811"/>
                <a:gd name="connsiteX1" fmla="*/ 46836 w 54075"/>
                <a:gd name="connsiteY1" fmla="*/ 0 h 7811"/>
                <a:gd name="connsiteX2" fmla="*/ 54075 w 54075"/>
                <a:gd name="connsiteY2" fmla="*/ 4000 h 7811"/>
                <a:gd name="connsiteX3" fmla="*/ 46646 w 54075"/>
                <a:gd name="connsiteY3" fmla="*/ 7810 h 7811"/>
                <a:gd name="connsiteX4" fmla="*/ 450 w 54075"/>
                <a:gd name="connsiteY4" fmla="*/ 7810 h 7811"/>
                <a:gd name="connsiteX5" fmla="*/ 640 w 54075"/>
                <a:gd name="connsiteY5" fmla="*/ 0 h 7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075" h="7811">
                  <a:moveTo>
                    <a:pt x="640" y="0"/>
                  </a:moveTo>
                  <a:lnTo>
                    <a:pt x="46836" y="0"/>
                  </a:lnTo>
                  <a:cubicBezTo>
                    <a:pt x="49980" y="0"/>
                    <a:pt x="54075" y="0"/>
                    <a:pt x="54075" y="4000"/>
                  </a:cubicBezTo>
                  <a:cubicBezTo>
                    <a:pt x="54075" y="8001"/>
                    <a:pt x="49789" y="7810"/>
                    <a:pt x="46646" y="7810"/>
                  </a:cubicBezTo>
                  <a:lnTo>
                    <a:pt x="450" y="7810"/>
                  </a:lnTo>
                  <a:cubicBezTo>
                    <a:pt x="-209" y="5240"/>
                    <a:pt x="-143" y="2536"/>
                    <a:pt x="64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151099F-0C3A-24E8-B1CB-1F166263C356}"/>
                </a:ext>
              </a:extLst>
            </p:cNvPr>
            <p:cNvSpPr/>
            <p:nvPr/>
          </p:nvSpPr>
          <p:spPr>
            <a:xfrm>
              <a:off x="10013256" y="988755"/>
              <a:ext cx="52087" cy="7905"/>
            </a:xfrm>
            <a:custGeom>
              <a:avLst/>
              <a:gdLst>
                <a:gd name="connsiteX0" fmla="*/ 727 w 52087"/>
                <a:gd name="connsiteY0" fmla="*/ 0 h 7905"/>
                <a:gd name="connsiteX1" fmla="*/ 45114 w 52087"/>
                <a:gd name="connsiteY1" fmla="*/ 0 h 7905"/>
                <a:gd name="connsiteX2" fmla="*/ 46733 w 52087"/>
                <a:gd name="connsiteY2" fmla="*/ 0 h 7905"/>
                <a:gd name="connsiteX3" fmla="*/ 52067 w 52087"/>
                <a:gd name="connsiteY3" fmla="*/ 4286 h 7905"/>
                <a:gd name="connsiteX4" fmla="*/ 46828 w 52087"/>
                <a:gd name="connsiteY4" fmla="*/ 7906 h 7905"/>
                <a:gd name="connsiteX5" fmla="*/ 26159 w 52087"/>
                <a:gd name="connsiteY5" fmla="*/ 7906 h 7905"/>
                <a:gd name="connsiteX6" fmla="*/ 823 w 52087"/>
                <a:gd name="connsiteY6" fmla="*/ 7906 h 7905"/>
                <a:gd name="connsiteX7" fmla="*/ 727 w 52087"/>
                <a:gd name="connsiteY7" fmla="*/ 0 h 7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087" h="7905">
                  <a:moveTo>
                    <a:pt x="727" y="0"/>
                  </a:moveTo>
                  <a:lnTo>
                    <a:pt x="45114" y="0"/>
                  </a:lnTo>
                  <a:lnTo>
                    <a:pt x="46733" y="0"/>
                  </a:lnTo>
                  <a:cubicBezTo>
                    <a:pt x="49591" y="0"/>
                    <a:pt x="52353" y="667"/>
                    <a:pt x="52067" y="4286"/>
                  </a:cubicBezTo>
                  <a:cubicBezTo>
                    <a:pt x="51781" y="7906"/>
                    <a:pt x="49400" y="7906"/>
                    <a:pt x="46828" y="7906"/>
                  </a:cubicBezTo>
                  <a:lnTo>
                    <a:pt x="26159" y="7906"/>
                  </a:lnTo>
                  <a:lnTo>
                    <a:pt x="823" y="7906"/>
                  </a:lnTo>
                  <a:cubicBezTo>
                    <a:pt x="-240" y="5384"/>
                    <a:pt x="-274" y="2547"/>
                    <a:pt x="72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80F73293-183B-F484-2AAD-7DC27CDBABDF}"/>
                </a:ext>
              </a:extLst>
            </p:cNvPr>
            <p:cNvSpPr/>
            <p:nvPr/>
          </p:nvSpPr>
          <p:spPr>
            <a:xfrm>
              <a:off x="10014511" y="1497295"/>
              <a:ext cx="37668" cy="7715"/>
            </a:xfrm>
            <a:custGeom>
              <a:avLst/>
              <a:gdLst>
                <a:gd name="connsiteX0" fmla="*/ 616 w 37668"/>
                <a:gd name="connsiteY0" fmla="*/ 0 h 7715"/>
                <a:gd name="connsiteX1" fmla="*/ 29191 w 37668"/>
                <a:gd name="connsiteY1" fmla="*/ 0 h 7715"/>
                <a:gd name="connsiteX2" fmla="*/ 37668 w 37668"/>
                <a:gd name="connsiteY2" fmla="*/ 3905 h 7715"/>
                <a:gd name="connsiteX3" fmla="*/ 29191 w 37668"/>
                <a:gd name="connsiteY3" fmla="*/ 7715 h 7715"/>
                <a:gd name="connsiteX4" fmla="*/ 616 w 37668"/>
                <a:gd name="connsiteY4" fmla="*/ 7715 h 7715"/>
                <a:gd name="connsiteX5" fmla="*/ 616 w 37668"/>
                <a:gd name="connsiteY5" fmla="*/ 0 h 7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668" h="7715">
                  <a:moveTo>
                    <a:pt x="616" y="0"/>
                  </a:moveTo>
                  <a:lnTo>
                    <a:pt x="29191" y="0"/>
                  </a:lnTo>
                  <a:cubicBezTo>
                    <a:pt x="32715" y="0"/>
                    <a:pt x="37668" y="0"/>
                    <a:pt x="37668" y="3905"/>
                  </a:cubicBezTo>
                  <a:cubicBezTo>
                    <a:pt x="37668" y="7810"/>
                    <a:pt x="32620" y="7715"/>
                    <a:pt x="29191" y="7715"/>
                  </a:cubicBezTo>
                  <a:lnTo>
                    <a:pt x="616" y="7715"/>
                  </a:lnTo>
                  <a:cubicBezTo>
                    <a:pt x="-205" y="5210"/>
                    <a:pt x="-205" y="2505"/>
                    <a:pt x="616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D1DDEFD1-09FF-08EA-456C-FF994461BC82}"/>
              </a:ext>
            </a:extLst>
          </p:cNvPr>
          <p:cNvGrpSpPr/>
          <p:nvPr/>
        </p:nvGrpSpPr>
        <p:grpSpPr>
          <a:xfrm rot="595849">
            <a:off x="10988637" y="228526"/>
            <a:ext cx="1733623" cy="1613697"/>
            <a:chOff x="9536335" y="204609"/>
            <a:chExt cx="1722909" cy="1603724"/>
          </a:xfrm>
        </p:grpSpPr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38402AF9-4270-A9E6-2C91-03C76FBCFF71}"/>
                </a:ext>
              </a:extLst>
            </p:cNvPr>
            <p:cNvSpPr/>
            <p:nvPr/>
          </p:nvSpPr>
          <p:spPr>
            <a:xfrm rot="9900000">
              <a:off x="9610749" y="204609"/>
              <a:ext cx="1648495" cy="1603724"/>
            </a:xfrm>
            <a:custGeom>
              <a:avLst/>
              <a:gdLst>
                <a:gd name="connsiteX0" fmla="*/ 1287812 w 1648495"/>
                <a:gd name="connsiteY0" fmla="*/ 901768 h 1603724"/>
                <a:gd name="connsiteX1" fmla="*/ 1300385 w 1648495"/>
                <a:gd name="connsiteY1" fmla="*/ 913674 h 1603724"/>
                <a:gd name="connsiteX2" fmla="*/ 1308005 w 1648495"/>
                <a:gd name="connsiteY2" fmla="*/ 920722 h 1603724"/>
                <a:gd name="connsiteX3" fmla="*/ 1330484 w 1648495"/>
                <a:gd name="connsiteY3" fmla="*/ 943106 h 1603724"/>
                <a:gd name="connsiteX4" fmla="*/ 1354773 w 1648495"/>
                <a:gd name="connsiteY4" fmla="*/ 966347 h 1603724"/>
                <a:gd name="connsiteX5" fmla="*/ 1362774 w 1648495"/>
                <a:gd name="connsiteY5" fmla="*/ 978063 h 1603724"/>
                <a:gd name="connsiteX6" fmla="*/ 1345058 w 1648495"/>
                <a:gd name="connsiteY6" fmla="*/ 993303 h 1603724"/>
                <a:gd name="connsiteX7" fmla="*/ 1328484 w 1648495"/>
                <a:gd name="connsiteY7" fmla="*/ 1007400 h 1603724"/>
                <a:gd name="connsiteX8" fmla="*/ 1312101 w 1648495"/>
                <a:gd name="connsiteY8" fmla="*/ 1021878 h 1603724"/>
                <a:gd name="connsiteX9" fmla="*/ 1310767 w 1648495"/>
                <a:gd name="connsiteY9" fmla="*/ 1033498 h 1603724"/>
                <a:gd name="connsiteX10" fmla="*/ 1322197 w 1648495"/>
                <a:gd name="connsiteY10" fmla="*/ 1034165 h 1603724"/>
                <a:gd name="connsiteX11" fmla="*/ 1329722 w 1648495"/>
                <a:gd name="connsiteY11" fmla="*/ 1027974 h 1603724"/>
                <a:gd name="connsiteX12" fmla="*/ 1342581 w 1648495"/>
                <a:gd name="connsiteY12" fmla="*/ 1015687 h 1603724"/>
                <a:gd name="connsiteX13" fmla="*/ 1372871 w 1648495"/>
                <a:gd name="connsiteY13" fmla="*/ 987683 h 1603724"/>
                <a:gd name="connsiteX14" fmla="*/ 1378014 w 1648495"/>
                <a:gd name="connsiteY14" fmla="*/ 989493 h 1603724"/>
                <a:gd name="connsiteX15" fmla="*/ 1392206 w 1648495"/>
                <a:gd name="connsiteY15" fmla="*/ 1004733 h 1603724"/>
                <a:gd name="connsiteX16" fmla="*/ 1403255 w 1648495"/>
                <a:gd name="connsiteY16" fmla="*/ 1015210 h 1603724"/>
                <a:gd name="connsiteX17" fmla="*/ 1411351 w 1648495"/>
                <a:gd name="connsiteY17" fmla="*/ 1024164 h 1603724"/>
                <a:gd name="connsiteX18" fmla="*/ 1430401 w 1648495"/>
                <a:gd name="connsiteY18" fmla="*/ 1041309 h 1603724"/>
                <a:gd name="connsiteX19" fmla="*/ 1433354 w 1648495"/>
                <a:gd name="connsiteY19" fmla="*/ 1045119 h 1603724"/>
                <a:gd name="connsiteX20" fmla="*/ 1444689 w 1648495"/>
                <a:gd name="connsiteY20" fmla="*/ 1056168 h 1603724"/>
                <a:gd name="connsiteX21" fmla="*/ 1447642 w 1648495"/>
                <a:gd name="connsiteY21" fmla="*/ 1062264 h 1603724"/>
                <a:gd name="connsiteX22" fmla="*/ 1415542 w 1648495"/>
                <a:gd name="connsiteY22" fmla="*/ 1090839 h 1603724"/>
                <a:gd name="connsiteX23" fmla="*/ 1399350 w 1648495"/>
                <a:gd name="connsiteY23" fmla="*/ 1105412 h 1603724"/>
                <a:gd name="connsiteX24" fmla="*/ 1399350 w 1648495"/>
                <a:gd name="connsiteY24" fmla="*/ 1115604 h 1603724"/>
                <a:gd name="connsiteX25" fmla="*/ 1408465 w 1648495"/>
                <a:gd name="connsiteY25" fmla="*/ 1116537 h 1603724"/>
                <a:gd name="connsiteX26" fmla="*/ 1408875 w 1648495"/>
                <a:gd name="connsiteY26" fmla="*/ 1116175 h 1603724"/>
                <a:gd name="connsiteX27" fmla="*/ 1418400 w 1648495"/>
                <a:gd name="connsiteY27" fmla="*/ 1108555 h 1603724"/>
                <a:gd name="connsiteX28" fmla="*/ 1458500 w 1648495"/>
                <a:gd name="connsiteY28" fmla="*/ 1072265 h 1603724"/>
                <a:gd name="connsiteX29" fmla="*/ 1468025 w 1648495"/>
                <a:gd name="connsiteY29" fmla="*/ 1080076 h 1603724"/>
                <a:gd name="connsiteX30" fmla="*/ 1481932 w 1648495"/>
                <a:gd name="connsiteY30" fmla="*/ 1094268 h 1603724"/>
                <a:gd name="connsiteX31" fmla="*/ 1514984 w 1648495"/>
                <a:gd name="connsiteY31" fmla="*/ 1128082 h 1603724"/>
                <a:gd name="connsiteX32" fmla="*/ 1520413 w 1648495"/>
                <a:gd name="connsiteY32" fmla="*/ 1132749 h 1603724"/>
                <a:gd name="connsiteX33" fmla="*/ 1531367 w 1648495"/>
                <a:gd name="connsiteY33" fmla="*/ 1147036 h 1603724"/>
                <a:gd name="connsiteX34" fmla="*/ 1510792 w 1648495"/>
                <a:gd name="connsiteY34" fmla="*/ 1165229 h 1603724"/>
                <a:gd name="connsiteX35" fmla="*/ 1489456 w 1648495"/>
                <a:gd name="connsiteY35" fmla="*/ 1183708 h 1603724"/>
                <a:gd name="connsiteX36" fmla="*/ 1476026 w 1648495"/>
                <a:gd name="connsiteY36" fmla="*/ 1195328 h 1603724"/>
                <a:gd name="connsiteX37" fmla="*/ 1474312 w 1648495"/>
                <a:gd name="connsiteY37" fmla="*/ 1207044 h 1603724"/>
                <a:gd name="connsiteX38" fmla="*/ 1485932 w 1648495"/>
                <a:gd name="connsiteY38" fmla="*/ 1207996 h 1603724"/>
                <a:gd name="connsiteX39" fmla="*/ 1492790 w 1648495"/>
                <a:gd name="connsiteY39" fmla="*/ 1202377 h 1603724"/>
                <a:gd name="connsiteX40" fmla="*/ 1516412 w 1648495"/>
                <a:gd name="connsiteY40" fmla="*/ 1181517 h 1603724"/>
                <a:gd name="connsiteX41" fmla="*/ 1542892 w 1648495"/>
                <a:gd name="connsiteY41" fmla="*/ 1156657 h 1603724"/>
                <a:gd name="connsiteX42" fmla="*/ 1562513 w 1648495"/>
                <a:gd name="connsiteY42" fmla="*/ 1175707 h 1603724"/>
                <a:gd name="connsiteX43" fmla="*/ 1573943 w 1648495"/>
                <a:gd name="connsiteY43" fmla="*/ 1186756 h 1603724"/>
                <a:gd name="connsiteX44" fmla="*/ 1592231 w 1648495"/>
                <a:gd name="connsiteY44" fmla="*/ 1205806 h 1603724"/>
                <a:gd name="connsiteX45" fmla="*/ 1613567 w 1648495"/>
                <a:gd name="connsiteY45" fmla="*/ 1225427 h 1603724"/>
                <a:gd name="connsiteX46" fmla="*/ 1617377 w 1648495"/>
                <a:gd name="connsiteY46" fmla="*/ 1233047 h 1603724"/>
                <a:gd name="connsiteX47" fmla="*/ 1600327 w 1648495"/>
                <a:gd name="connsiteY47" fmla="*/ 1246573 h 1603724"/>
                <a:gd name="connsiteX48" fmla="*/ 1567276 w 1648495"/>
                <a:gd name="connsiteY48" fmla="*/ 1275148 h 1603724"/>
                <a:gd name="connsiteX49" fmla="*/ 1552798 w 1648495"/>
                <a:gd name="connsiteY49" fmla="*/ 1289340 h 1603724"/>
                <a:gd name="connsiteX50" fmla="*/ 1551750 w 1648495"/>
                <a:gd name="connsiteY50" fmla="*/ 1298865 h 1603724"/>
                <a:gd name="connsiteX51" fmla="*/ 1558513 w 1648495"/>
                <a:gd name="connsiteY51" fmla="*/ 1302008 h 1603724"/>
                <a:gd name="connsiteX52" fmla="*/ 1568038 w 1648495"/>
                <a:gd name="connsiteY52" fmla="*/ 1298484 h 1603724"/>
                <a:gd name="connsiteX53" fmla="*/ 1573276 w 1648495"/>
                <a:gd name="connsiteY53" fmla="*/ 1293436 h 1603724"/>
                <a:gd name="connsiteX54" fmla="*/ 1616044 w 1648495"/>
                <a:gd name="connsiteY54" fmla="*/ 1255336 h 1603724"/>
                <a:gd name="connsiteX55" fmla="*/ 1628426 w 1648495"/>
                <a:gd name="connsiteY55" fmla="*/ 1243620 h 1603724"/>
                <a:gd name="connsiteX56" fmla="*/ 1648334 w 1648495"/>
                <a:gd name="connsiteY56" fmla="*/ 1272195 h 1603724"/>
                <a:gd name="connsiteX57" fmla="*/ 1633284 w 1648495"/>
                <a:gd name="connsiteY57" fmla="*/ 1316772 h 1603724"/>
                <a:gd name="connsiteX58" fmla="*/ 1604709 w 1648495"/>
                <a:gd name="connsiteY58" fmla="*/ 1344204 h 1603724"/>
                <a:gd name="connsiteX59" fmla="*/ 1601471 w 1648495"/>
                <a:gd name="connsiteY59" fmla="*/ 1346490 h 1603724"/>
                <a:gd name="connsiteX60" fmla="*/ 1575848 w 1648495"/>
                <a:gd name="connsiteY60" fmla="*/ 1369445 h 1603724"/>
                <a:gd name="connsiteX61" fmla="*/ 1548130 w 1648495"/>
                <a:gd name="connsiteY61" fmla="*/ 1393924 h 1603724"/>
                <a:gd name="connsiteX62" fmla="*/ 1528604 w 1648495"/>
                <a:gd name="connsiteY62" fmla="*/ 1411831 h 1603724"/>
                <a:gd name="connsiteX63" fmla="*/ 1512412 w 1648495"/>
                <a:gd name="connsiteY63" fmla="*/ 1425738 h 1603724"/>
                <a:gd name="connsiteX64" fmla="*/ 1483837 w 1648495"/>
                <a:gd name="connsiteY64" fmla="*/ 1451551 h 1603724"/>
                <a:gd name="connsiteX65" fmla="*/ 1472597 w 1648495"/>
                <a:gd name="connsiteY65" fmla="*/ 1460504 h 1603724"/>
                <a:gd name="connsiteX66" fmla="*/ 1430973 w 1648495"/>
                <a:gd name="connsiteY66" fmla="*/ 1497366 h 1603724"/>
                <a:gd name="connsiteX67" fmla="*/ 1383348 w 1648495"/>
                <a:gd name="connsiteY67" fmla="*/ 1539085 h 1603724"/>
                <a:gd name="connsiteX68" fmla="*/ 1372966 w 1648495"/>
                <a:gd name="connsiteY68" fmla="*/ 1549277 h 1603724"/>
                <a:gd name="connsiteX69" fmla="*/ 1344391 w 1648495"/>
                <a:gd name="connsiteY69" fmla="*/ 1573375 h 1603724"/>
                <a:gd name="connsiteX70" fmla="*/ 1322197 w 1648495"/>
                <a:gd name="connsiteY70" fmla="*/ 1593378 h 1603724"/>
                <a:gd name="connsiteX71" fmla="*/ 1304290 w 1648495"/>
                <a:gd name="connsiteY71" fmla="*/ 1602903 h 1603724"/>
                <a:gd name="connsiteX72" fmla="*/ 1280097 w 1648495"/>
                <a:gd name="connsiteY72" fmla="*/ 1602903 h 1603724"/>
                <a:gd name="connsiteX73" fmla="*/ 1263238 w 1648495"/>
                <a:gd name="connsiteY73" fmla="*/ 1594045 h 1603724"/>
                <a:gd name="connsiteX74" fmla="*/ 1249998 w 1648495"/>
                <a:gd name="connsiteY74" fmla="*/ 1580900 h 1603724"/>
                <a:gd name="connsiteX75" fmla="*/ 1238282 w 1648495"/>
                <a:gd name="connsiteY75" fmla="*/ 1568518 h 1603724"/>
                <a:gd name="connsiteX76" fmla="*/ 1227043 w 1648495"/>
                <a:gd name="connsiteY76" fmla="*/ 1560040 h 1603724"/>
                <a:gd name="connsiteX77" fmla="*/ 1219327 w 1648495"/>
                <a:gd name="connsiteY77" fmla="*/ 1551087 h 1603724"/>
                <a:gd name="connsiteX78" fmla="*/ 1210469 w 1648495"/>
                <a:gd name="connsiteY78" fmla="*/ 1541562 h 1603724"/>
                <a:gd name="connsiteX79" fmla="*/ 1194943 w 1648495"/>
                <a:gd name="connsiteY79" fmla="*/ 1526036 h 1603724"/>
                <a:gd name="connsiteX80" fmla="*/ 1193229 w 1648495"/>
                <a:gd name="connsiteY80" fmla="*/ 1524322 h 1603724"/>
                <a:gd name="connsiteX81" fmla="*/ 1177894 w 1648495"/>
                <a:gd name="connsiteY81" fmla="*/ 1509748 h 1603724"/>
                <a:gd name="connsiteX82" fmla="*/ 1171512 w 1648495"/>
                <a:gd name="connsiteY82" fmla="*/ 1503748 h 1603724"/>
                <a:gd name="connsiteX83" fmla="*/ 1158367 w 1648495"/>
                <a:gd name="connsiteY83" fmla="*/ 1489651 h 1603724"/>
                <a:gd name="connsiteX84" fmla="*/ 1148842 w 1648495"/>
                <a:gd name="connsiteY84" fmla="*/ 1480126 h 1603724"/>
                <a:gd name="connsiteX85" fmla="*/ 1133412 w 1648495"/>
                <a:gd name="connsiteY85" fmla="*/ 1465076 h 1603724"/>
                <a:gd name="connsiteX86" fmla="*/ 1129602 w 1648495"/>
                <a:gd name="connsiteY86" fmla="*/ 1460980 h 1603724"/>
                <a:gd name="connsiteX87" fmla="*/ 1102837 w 1648495"/>
                <a:gd name="connsiteY87" fmla="*/ 1434215 h 1603724"/>
                <a:gd name="connsiteX88" fmla="*/ 1066546 w 1648495"/>
                <a:gd name="connsiteY88" fmla="*/ 1398592 h 1603724"/>
                <a:gd name="connsiteX89" fmla="*/ 1044258 w 1648495"/>
                <a:gd name="connsiteY89" fmla="*/ 1375255 h 1603724"/>
                <a:gd name="connsiteX90" fmla="*/ 1017588 w 1648495"/>
                <a:gd name="connsiteY90" fmla="*/ 1348966 h 1603724"/>
                <a:gd name="connsiteX91" fmla="*/ 997204 w 1648495"/>
                <a:gd name="connsiteY91" fmla="*/ 1327440 h 1603724"/>
                <a:gd name="connsiteX92" fmla="*/ 986441 w 1648495"/>
                <a:gd name="connsiteY92" fmla="*/ 1317915 h 1603724"/>
                <a:gd name="connsiteX93" fmla="*/ 959200 w 1648495"/>
                <a:gd name="connsiteY93" fmla="*/ 1289340 h 1603724"/>
                <a:gd name="connsiteX94" fmla="*/ 923005 w 1648495"/>
                <a:gd name="connsiteY94" fmla="*/ 1254097 h 1603724"/>
                <a:gd name="connsiteX95" fmla="*/ 894906 w 1648495"/>
                <a:gd name="connsiteY95" fmla="*/ 1224951 h 1603724"/>
                <a:gd name="connsiteX96" fmla="*/ 878809 w 1648495"/>
                <a:gd name="connsiteY96" fmla="*/ 1210282 h 1603724"/>
                <a:gd name="connsiteX97" fmla="*/ 841756 w 1648495"/>
                <a:gd name="connsiteY97" fmla="*/ 1170373 h 1603724"/>
                <a:gd name="connsiteX98" fmla="*/ 828040 w 1648495"/>
                <a:gd name="connsiteY98" fmla="*/ 1159038 h 1603724"/>
                <a:gd name="connsiteX99" fmla="*/ 817468 w 1648495"/>
                <a:gd name="connsiteY99" fmla="*/ 1148275 h 1603724"/>
                <a:gd name="connsiteX100" fmla="*/ 783082 w 1648495"/>
                <a:gd name="connsiteY100" fmla="*/ 1113318 h 1603724"/>
                <a:gd name="connsiteX101" fmla="*/ 752602 w 1648495"/>
                <a:gd name="connsiteY101" fmla="*/ 1083505 h 1603724"/>
                <a:gd name="connsiteX102" fmla="*/ 728504 w 1648495"/>
                <a:gd name="connsiteY102" fmla="*/ 1057216 h 1603724"/>
                <a:gd name="connsiteX103" fmla="*/ 720122 w 1648495"/>
                <a:gd name="connsiteY103" fmla="*/ 1049691 h 1603724"/>
                <a:gd name="connsiteX104" fmla="*/ 673926 w 1648495"/>
                <a:gd name="connsiteY104" fmla="*/ 1003209 h 1603724"/>
                <a:gd name="connsiteX105" fmla="*/ 657162 w 1648495"/>
                <a:gd name="connsiteY105" fmla="*/ 986064 h 1603724"/>
                <a:gd name="connsiteX106" fmla="*/ 634778 w 1648495"/>
                <a:gd name="connsiteY106" fmla="*/ 964156 h 1603724"/>
                <a:gd name="connsiteX107" fmla="*/ 626491 w 1648495"/>
                <a:gd name="connsiteY107" fmla="*/ 955298 h 1603724"/>
                <a:gd name="connsiteX108" fmla="*/ 625634 w 1648495"/>
                <a:gd name="connsiteY108" fmla="*/ 953965 h 1603724"/>
                <a:gd name="connsiteX109" fmla="*/ 588582 w 1648495"/>
                <a:gd name="connsiteY109" fmla="*/ 918627 h 1603724"/>
                <a:gd name="connsiteX110" fmla="*/ 558769 w 1648495"/>
                <a:gd name="connsiteY110" fmla="*/ 890052 h 1603724"/>
                <a:gd name="connsiteX111" fmla="*/ 537433 w 1648495"/>
                <a:gd name="connsiteY111" fmla="*/ 868621 h 1603724"/>
                <a:gd name="connsiteX112" fmla="*/ 535242 w 1648495"/>
                <a:gd name="connsiteY112" fmla="*/ 866239 h 1603724"/>
                <a:gd name="connsiteX113" fmla="*/ 514382 w 1648495"/>
                <a:gd name="connsiteY113" fmla="*/ 845094 h 1603724"/>
                <a:gd name="connsiteX114" fmla="*/ 511334 w 1648495"/>
                <a:gd name="connsiteY114" fmla="*/ 841474 h 1603724"/>
                <a:gd name="connsiteX115" fmla="*/ 506667 w 1648495"/>
                <a:gd name="connsiteY115" fmla="*/ 836331 h 1603724"/>
                <a:gd name="connsiteX116" fmla="*/ 497999 w 1648495"/>
                <a:gd name="connsiteY116" fmla="*/ 829282 h 1603724"/>
                <a:gd name="connsiteX117" fmla="*/ 478949 w 1648495"/>
                <a:gd name="connsiteY117" fmla="*/ 810232 h 1603724"/>
                <a:gd name="connsiteX118" fmla="*/ 465424 w 1648495"/>
                <a:gd name="connsiteY118" fmla="*/ 795659 h 1603724"/>
                <a:gd name="connsiteX119" fmla="*/ 453517 w 1648495"/>
                <a:gd name="connsiteY119" fmla="*/ 784039 h 1603724"/>
                <a:gd name="connsiteX120" fmla="*/ 412369 w 1648495"/>
                <a:gd name="connsiteY120" fmla="*/ 742891 h 1603724"/>
                <a:gd name="connsiteX121" fmla="*/ 389224 w 1648495"/>
                <a:gd name="connsiteY121" fmla="*/ 720221 h 1603724"/>
                <a:gd name="connsiteX122" fmla="*/ 372936 w 1648495"/>
                <a:gd name="connsiteY122" fmla="*/ 701743 h 1603724"/>
                <a:gd name="connsiteX123" fmla="*/ 357124 w 1648495"/>
                <a:gd name="connsiteY123" fmla="*/ 687550 h 1603724"/>
                <a:gd name="connsiteX124" fmla="*/ 338074 w 1648495"/>
                <a:gd name="connsiteY124" fmla="*/ 669167 h 1603724"/>
                <a:gd name="connsiteX125" fmla="*/ 310547 w 1648495"/>
                <a:gd name="connsiteY125" fmla="*/ 641830 h 1603724"/>
                <a:gd name="connsiteX126" fmla="*/ 254540 w 1648495"/>
                <a:gd name="connsiteY126" fmla="*/ 585442 h 1603724"/>
                <a:gd name="connsiteX127" fmla="*/ 211106 w 1648495"/>
                <a:gd name="connsiteY127" fmla="*/ 542961 h 1603724"/>
                <a:gd name="connsiteX128" fmla="*/ 198247 w 1648495"/>
                <a:gd name="connsiteY128" fmla="*/ 530769 h 1603724"/>
                <a:gd name="connsiteX129" fmla="*/ 196152 w 1648495"/>
                <a:gd name="connsiteY129" fmla="*/ 527435 h 1603724"/>
                <a:gd name="connsiteX130" fmla="*/ 186627 w 1648495"/>
                <a:gd name="connsiteY130" fmla="*/ 517243 h 1603724"/>
                <a:gd name="connsiteX131" fmla="*/ 177102 w 1648495"/>
                <a:gd name="connsiteY131" fmla="*/ 509147 h 1603724"/>
                <a:gd name="connsiteX132" fmla="*/ 154147 w 1648495"/>
                <a:gd name="connsiteY132" fmla="*/ 483430 h 1603724"/>
                <a:gd name="connsiteX133" fmla="*/ 132525 w 1648495"/>
                <a:gd name="connsiteY133" fmla="*/ 462665 h 1603724"/>
                <a:gd name="connsiteX134" fmla="*/ 120809 w 1648495"/>
                <a:gd name="connsiteY134" fmla="*/ 453140 h 1603724"/>
                <a:gd name="connsiteX135" fmla="*/ 116142 w 1648495"/>
                <a:gd name="connsiteY135" fmla="*/ 445901 h 1603724"/>
                <a:gd name="connsiteX136" fmla="*/ 112999 w 1648495"/>
                <a:gd name="connsiteY136" fmla="*/ 442758 h 1603724"/>
                <a:gd name="connsiteX137" fmla="*/ 103474 w 1648495"/>
                <a:gd name="connsiteY137" fmla="*/ 435709 h 1603724"/>
                <a:gd name="connsiteX138" fmla="*/ 82138 w 1648495"/>
                <a:gd name="connsiteY138" fmla="*/ 413421 h 1603724"/>
                <a:gd name="connsiteX139" fmla="*/ 73565 w 1648495"/>
                <a:gd name="connsiteY139" fmla="*/ 406182 h 1603724"/>
                <a:gd name="connsiteX140" fmla="*/ 46324 w 1648495"/>
                <a:gd name="connsiteY140" fmla="*/ 379893 h 1603724"/>
                <a:gd name="connsiteX141" fmla="*/ 28607 w 1648495"/>
                <a:gd name="connsiteY141" fmla="*/ 361891 h 1603724"/>
                <a:gd name="connsiteX142" fmla="*/ 24702 w 1648495"/>
                <a:gd name="connsiteY142" fmla="*/ 357795 h 1603724"/>
                <a:gd name="connsiteX143" fmla="*/ 4414 w 1648495"/>
                <a:gd name="connsiteY143" fmla="*/ 335697 h 1603724"/>
                <a:gd name="connsiteX144" fmla="*/ 7176 w 1648495"/>
                <a:gd name="connsiteY144" fmla="*/ 307122 h 1603724"/>
                <a:gd name="connsiteX145" fmla="*/ 44228 w 1648495"/>
                <a:gd name="connsiteY145" fmla="*/ 272641 h 1603724"/>
                <a:gd name="connsiteX146" fmla="*/ 83471 w 1648495"/>
                <a:gd name="connsiteY146" fmla="*/ 238066 h 1603724"/>
                <a:gd name="connsiteX147" fmla="*/ 116904 w 1648495"/>
                <a:gd name="connsiteY147" fmla="*/ 208919 h 1603724"/>
                <a:gd name="connsiteX148" fmla="*/ 120619 w 1648495"/>
                <a:gd name="connsiteY148" fmla="*/ 204633 h 1603724"/>
                <a:gd name="connsiteX149" fmla="*/ 123857 w 1648495"/>
                <a:gd name="connsiteY149" fmla="*/ 199966 h 1603724"/>
                <a:gd name="connsiteX150" fmla="*/ 158242 w 1648495"/>
                <a:gd name="connsiteY150" fmla="*/ 171391 h 1603724"/>
                <a:gd name="connsiteX151" fmla="*/ 186055 w 1648495"/>
                <a:gd name="connsiteY151" fmla="*/ 145864 h 1603724"/>
                <a:gd name="connsiteX152" fmla="*/ 210344 w 1648495"/>
                <a:gd name="connsiteY152" fmla="*/ 124623 h 1603724"/>
                <a:gd name="connsiteX153" fmla="*/ 243967 w 1648495"/>
                <a:gd name="connsiteY153" fmla="*/ 95191 h 1603724"/>
                <a:gd name="connsiteX154" fmla="*/ 267304 w 1648495"/>
                <a:gd name="connsiteY154" fmla="*/ 74331 h 1603724"/>
                <a:gd name="connsiteX155" fmla="*/ 285782 w 1648495"/>
                <a:gd name="connsiteY155" fmla="*/ 57567 h 1603724"/>
                <a:gd name="connsiteX156" fmla="*/ 302260 w 1648495"/>
                <a:gd name="connsiteY156" fmla="*/ 43660 h 1603724"/>
                <a:gd name="connsiteX157" fmla="*/ 324835 w 1648495"/>
                <a:gd name="connsiteY157" fmla="*/ 23086 h 1603724"/>
                <a:gd name="connsiteX158" fmla="*/ 348552 w 1648495"/>
                <a:gd name="connsiteY158" fmla="*/ 3274 h 1603724"/>
                <a:gd name="connsiteX159" fmla="*/ 358077 w 1648495"/>
                <a:gd name="connsiteY159" fmla="*/ 36 h 1603724"/>
                <a:gd name="connsiteX160" fmla="*/ 394939 w 1648495"/>
                <a:gd name="connsiteY160" fmla="*/ 18133 h 1603724"/>
                <a:gd name="connsiteX161" fmla="*/ 404464 w 1648495"/>
                <a:gd name="connsiteY161" fmla="*/ 24610 h 1603724"/>
                <a:gd name="connsiteX162" fmla="*/ 413989 w 1648495"/>
                <a:gd name="connsiteY162" fmla="*/ 33183 h 1603724"/>
                <a:gd name="connsiteX163" fmla="*/ 404464 w 1648495"/>
                <a:gd name="connsiteY163" fmla="*/ 44518 h 1603724"/>
                <a:gd name="connsiteX164" fmla="*/ 363697 w 1648495"/>
                <a:gd name="connsiteY164" fmla="*/ 79951 h 1603724"/>
                <a:gd name="connsiteX165" fmla="*/ 355696 w 1648495"/>
                <a:gd name="connsiteY165" fmla="*/ 87856 h 1603724"/>
                <a:gd name="connsiteX166" fmla="*/ 356743 w 1648495"/>
                <a:gd name="connsiteY166" fmla="*/ 95857 h 1603724"/>
                <a:gd name="connsiteX167" fmla="*/ 371021 w 1648495"/>
                <a:gd name="connsiteY167" fmla="*/ 95722 h 1603724"/>
                <a:gd name="connsiteX168" fmla="*/ 371507 w 1648495"/>
                <a:gd name="connsiteY168" fmla="*/ 95191 h 1603724"/>
                <a:gd name="connsiteX169" fmla="*/ 407416 w 1648495"/>
                <a:gd name="connsiteY169" fmla="*/ 62615 h 1603724"/>
                <a:gd name="connsiteX170" fmla="*/ 426466 w 1648495"/>
                <a:gd name="connsiteY170" fmla="*/ 45565 h 1603724"/>
                <a:gd name="connsiteX171" fmla="*/ 436563 w 1648495"/>
                <a:gd name="connsiteY171" fmla="*/ 53185 h 1603724"/>
                <a:gd name="connsiteX172" fmla="*/ 453327 w 1648495"/>
                <a:gd name="connsiteY172" fmla="*/ 70426 h 1603724"/>
                <a:gd name="connsiteX173" fmla="*/ 477330 w 1648495"/>
                <a:gd name="connsiteY173" fmla="*/ 93762 h 1603724"/>
                <a:gd name="connsiteX174" fmla="*/ 493903 w 1648495"/>
                <a:gd name="connsiteY174" fmla="*/ 112050 h 1603724"/>
                <a:gd name="connsiteX175" fmla="*/ 498475 w 1648495"/>
                <a:gd name="connsiteY175" fmla="*/ 117003 h 1603724"/>
                <a:gd name="connsiteX176" fmla="*/ 487712 w 1648495"/>
                <a:gd name="connsiteY176" fmla="*/ 126528 h 1603724"/>
                <a:gd name="connsiteX177" fmla="*/ 466471 w 1648495"/>
                <a:gd name="connsiteY177" fmla="*/ 145578 h 1603724"/>
                <a:gd name="connsiteX178" fmla="*/ 446088 w 1648495"/>
                <a:gd name="connsiteY178" fmla="*/ 164056 h 1603724"/>
                <a:gd name="connsiteX179" fmla="*/ 444850 w 1648495"/>
                <a:gd name="connsiteY179" fmla="*/ 173581 h 1603724"/>
                <a:gd name="connsiteX180" fmla="*/ 456375 w 1648495"/>
                <a:gd name="connsiteY180" fmla="*/ 174439 h 1603724"/>
                <a:gd name="connsiteX181" fmla="*/ 478949 w 1648495"/>
                <a:gd name="connsiteY181" fmla="*/ 155389 h 1603724"/>
                <a:gd name="connsiteX182" fmla="*/ 509429 w 1648495"/>
                <a:gd name="connsiteY182" fmla="*/ 128814 h 1603724"/>
                <a:gd name="connsiteX183" fmla="*/ 519621 w 1648495"/>
                <a:gd name="connsiteY183" fmla="*/ 137672 h 1603724"/>
                <a:gd name="connsiteX184" fmla="*/ 532670 w 1648495"/>
                <a:gd name="connsiteY184" fmla="*/ 149578 h 1603724"/>
                <a:gd name="connsiteX185" fmla="*/ 549148 w 1648495"/>
                <a:gd name="connsiteY185" fmla="*/ 166914 h 1603724"/>
                <a:gd name="connsiteX186" fmla="*/ 579819 w 1648495"/>
                <a:gd name="connsiteY186" fmla="*/ 196537 h 1603724"/>
                <a:gd name="connsiteX187" fmla="*/ 584391 w 1648495"/>
                <a:gd name="connsiteY187" fmla="*/ 203776 h 1603724"/>
                <a:gd name="connsiteX188" fmla="*/ 582962 w 1648495"/>
                <a:gd name="connsiteY188" fmla="*/ 205681 h 1603724"/>
                <a:gd name="connsiteX189" fmla="*/ 550291 w 1648495"/>
                <a:gd name="connsiteY189" fmla="*/ 234256 h 1603724"/>
                <a:gd name="connsiteX190" fmla="*/ 531241 w 1648495"/>
                <a:gd name="connsiteY190" fmla="*/ 251210 h 1603724"/>
                <a:gd name="connsiteX191" fmla="*/ 530384 w 1648495"/>
                <a:gd name="connsiteY191" fmla="*/ 262831 h 1603724"/>
                <a:gd name="connsiteX192" fmla="*/ 539909 w 1648495"/>
                <a:gd name="connsiteY192" fmla="*/ 263497 h 1603724"/>
                <a:gd name="connsiteX193" fmla="*/ 543243 w 1648495"/>
                <a:gd name="connsiteY193" fmla="*/ 261211 h 1603724"/>
                <a:gd name="connsiteX194" fmla="*/ 562293 w 1648495"/>
                <a:gd name="connsiteY194" fmla="*/ 243971 h 1603724"/>
                <a:gd name="connsiteX195" fmla="*/ 595440 w 1648495"/>
                <a:gd name="connsiteY195" fmla="*/ 214634 h 1603724"/>
                <a:gd name="connsiteX196" fmla="*/ 606870 w 1648495"/>
                <a:gd name="connsiteY196" fmla="*/ 222730 h 1603724"/>
                <a:gd name="connsiteX197" fmla="*/ 621634 w 1648495"/>
                <a:gd name="connsiteY197" fmla="*/ 237208 h 1603724"/>
                <a:gd name="connsiteX198" fmla="*/ 650209 w 1648495"/>
                <a:gd name="connsiteY198" fmla="*/ 265783 h 1603724"/>
                <a:gd name="connsiteX199" fmla="*/ 669259 w 1648495"/>
                <a:gd name="connsiteY199" fmla="*/ 283881 h 1603724"/>
                <a:gd name="connsiteX200" fmla="*/ 673450 w 1648495"/>
                <a:gd name="connsiteY200" fmla="*/ 290453 h 1603724"/>
                <a:gd name="connsiteX201" fmla="*/ 648399 w 1648495"/>
                <a:gd name="connsiteY201" fmla="*/ 312075 h 1603724"/>
                <a:gd name="connsiteX202" fmla="*/ 621062 w 1648495"/>
                <a:gd name="connsiteY202" fmla="*/ 336078 h 1603724"/>
                <a:gd name="connsiteX203" fmla="*/ 619729 w 1648495"/>
                <a:gd name="connsiteY203" fmla="*/ 347794 h 1603724"/>
                <a:gd name="connsiteX204" fmla="*/ 630626 w 1648495"/>
                <a:gd name="connsiteY204" fmla="*/ 348326 h 1603724"/>
                <a:gd name="connsiteX205" fmla="*/ 631159 w 1648495"/>
                <a:gd name="connsiteY205" fmla="*/ 347794 h 1603724"/>
                <a:gd name="connsiteX206" fmla="*/ 631825 w 1648495"/>
                <a:gd name="connsiteY206" fmla="*/ 347222 h 1603724"/>
                <a:gd name="connsiteX207" fmla="*/ 664782 w 1648495"/>
                <a:gd name="connsiteY207" fmla="*/ 317599 h 1603724"/>
                <a:gd name="connsiteX208" fmla="*/ 683070 w 1648495"/>
                <a:gd name="connsiteY208" fmla="*/ 301597 h 1603724"/>
                <a:gd name="connsiteX209" fmla="*/ 690785 w 1648495"/>
                <a:gd name="connsiteY209" fmla="*/ 305122 h 1603724"/>
                <a:gd name="connsiteX210" fmla="*/ 705739 w 1648495"/>
                <a:gd name="connsiteY210" fmla="*/ 320743 h 1603724"/>
                <a:gd name="connsiteX211" fmla="*/ 723932 w 1648495"/>
                <a:gd name="connsiteY211" fmla="*/ 341317 h 1603724"/>
                <a:gd name="connsiteX212" fmla="*/ 726313 w 1648495"/>
                <a:gd name="connsiteY212" fmla="*/ 343412 h 1603724"/>
                <a:gd name="connsiteX213" fmla="*/ 747364 w 1648495"/>
                <a:gd name="connsiteY213" fmla="*/ 362462 h 1603724"/>
                <a:gd name="connsiteX214" fmla="*/ 751840 w 1648495"/>
                <a:gd name="connsiteY214" fmla="*/ 365986 h 1603724"/>
                <a:gd name="connsiteX215" fmla="*/ 758127 w 1648495"/>
                <a:gd name="connsiteY215" fmla="*/ 374845 h 1603724"/>
                <a:gd name="connsiteX216" fmla="*/ 746221 w 1648495"/>
                <a:gd name="connsiteY216" fmla="*/ 386846 h 1603724"/>
                <a:gd name="connsiteX217" fmla="*/ 710502 w 1648495"/>
                <a:gd name="connsiteY217" fmla="*/ 418183 h 1603724"/>
                <a:gd name="connsiteX218" fmla="*/ 707740 w 1648495"/>
                <a:gd name="connsiteY218" fmla="*/ 421136 h 1603724"/>
                <a:gd name="connsiteX219" fmla="*/ 708406 w 1648495"/>
                <a:gd name="connsiteY219" fmla="*/ 431518 h 1603724"/>
                <a:gd name="connsiteX220" fmla="*/ 717931 w 1648495"/>
                <a:gd name="connsiteY220" fmla="*/ 432471 h 1603724"/>
                <a:gd name="connsiteX221" fmla="*/ 725647 w 1648495"/>
                <a:gd name="connsiteY221" fmla="*/ 426661 h 1603724"/>
                <a:gd name="connsiteX222" fmla="*/ 747745 w 1648495"/>
                <a:gd name="connsiteY222" fmla="*/ 406658 h 1603724"/>
                <a:gd name="connsiteX223" fmla="*/ 770509 w 1648495"/>
                <a:gd name="connsiteY223" fmla="*/ 387608 h 1603724"/>
                <a:gd name="connsiteX224" fmla="*/ 780034 w 1648495"/>
                <a:gd name="connsiteY224" fmla="*/ 394942 h 1603724"/>
                <a:gd name="connsiteX225" fmla="*/ 795179 w 1648495"/>
                <a:gd name="connsiteY225" fmla="*/ 410278 h 1603724"/>
                <a:gd name="connsiteX226" fmla="*/ 828707 w 1648495"/>
                <a:gd name="connsiteY226" fmla="*/ 444568 h 1603724"/>
                <a:gd name="connsiteX227" fmla="*/ 833279 w 1648495"/>
                <a:gd name="connsiteY227" fmla="*/ 449140 h 1603724"/>
                <a:gd name="connsiteX228" fmla="*/ 845566 w 1648495"/>
                <a:gd name="connsiteY228" fmla="*/ 462760 h 1603724"/>
                <a:gd name="connsiteX229" fmla="*/ 822897 w 1648495"/>
                <a:gd name="connsiteY229" fmla="*/ 483430 h 1603724"/>
                <a:gd name="connsiteX230" fmla="*/ 796608 w 1648495"/>
                <a:gd name="connsiteY230" fmla="*/ 507242 h 1603724"/>
                <a:gd name="connsiteX231" fmla="*/ 795179 w 1648495"/>
                <a:gd name="connsiteY231" fmla="*/ 518672 h 1603724"/>
                <a:gd name="connsiteX232" fmla="*/ 806458 w 1648495"/>
                <a:gd name="connsiteY232" fmla="*/ 519586 h 1603724"/>
                <a:gd name="connsiteX233" fmla="*/ 807371 w 1648495"/>
                <a:gd name="connsiteY233" fmla="*/ 518672 h 1603724"/>
                <a:gd name="connsiteX234" fmla="*/ 822516 w 1648495"/>
                <a:gd name="connsiteY234" fmla="*/ 505337 h 1603724"/>
                <a:gd name="connsiteX235" fmla="*/ 858139 w 1648495"/>
                <a:gd name="connsiteY235" fmla="*/ 473619 h 1603724"/>
                <a:gd name="connsiteX236" fmla="*/ 866902 w 1648495"/>
                <a:gd name="connsiteY236" fmla="*/ 481620 h 1603724"/>
                <a:gd name="connsiteX237" fmla="*/ 879190 w 1648495"/>
                <a:gd name="connsiteY237" fmla="*/ 493812 h 1603724"/>
                <a:gd name="connsiteX238" fmla="*/ 897192 w 1648495"/>
                <a:gd name="connsiteY238" fmla="*/ 511909 h 1603724"/>
                <a:gd name="connsiteX239" fmla="*/ 903478 w 1648495"/>
                <a:gd name="connsiteY239" fmla="*/ 518005 h 1603724"/>
                <a:gd name="connsiteX240" fmla="*/ 916242 w 1648495"/>
                <a:gd name="connsiteY240" fmla="*/ 532198 h 1603724"/>
                <a:gd name="connsiteX241" fmla="*/ 930339 w 1648495"/>
                <a:gd name="connsiteY241" fmla="*/ 544771 h 1603724"/>
                <a:gd name="connsiteX242" fmla="*/ 933101 w 1648495"/>
                <a:gd name="connsiteY242" fmla="*/ 549533 h 1603724"/>
                <a:gd name="connsiteX243" fmla="*/ 924243 w 1648495"/>
                <a:gd name="connsiteY243" fmla="*/ 556486 h 1603724"/>
                <a:gd name="connsiteX244" fmla="*/ 890715 w 1648495"/>
                <a:gd name="connsiteY244" fmla="*/ 585061 h 1603724"/>
                <a:gd name="connsiteX245" fmla="*/ 881190 w 1648495"/>
                <a:gd name="connsiteY245" fmla="*/ 594110 h 1603724"/>
                <a:gd name="connsiteX246" fmla="*/ 880618 w 1648495"/>
                <a:gd name="connsiteY246" fmla="*/ 600778 h 1603724"/>
                <a:gd name="connsiteX247" fmla="*/ 890820 w 1648495"/>
                <a:gd name="connsiteY247" fmla="*/ 604250 h 1603724"/>
                <a:gd name="connsiteX248" fmla="*/ 891572 w 1648495"/>
                <a:gd name="connsiteY248" fmla="*/ 603826 h 1603724"/>
                <a:gd name="connsiteX249" fmla="*/ 898716 w 1648495"/>
                <a:gd name="connsiteY249" fmla="*/ 598682 h 1603724"/>
                <a:gd name="connsiteX250" fmla="*/ 923100 w 1648495"/>
                <a:gd name="connsiteY250" fmla="*/ 576298 h 1603724"/>
                <a:gd name="connsiteX251" fmla="*/ 942150 w 1648495"/>
                <a:gd name="connsiteY251" fmla="*/ 559344 h 1603724"/>
                <a:gd name="connsiteX252" fmla="*/ 946055 w 1648495"/>
                <a:gd name="connsiteY252" fmla="*/ 561725 h 1603724"/>
                <a:gd name="connsiteX253" fmla="*/ 966058 w 1648495"/>
                <a:gd name="connsiteY253" fmla="*/ 580775 h 1603724"/>
                <a:gd name="connsiteX254" fmla="*/ 999014 w 1648495"/>
                <a:gd name="connsiteY254" fmla="*/ 612208 h 1603724"/>
                <a:gd name="connsiteX255" fmla="*/ 1017016 w 1648495"/>
                <a:gd name="connsiteY255" fmla="*/ 630400 h 1603724"/>
                <a:gd name="connsiteX256" fmla="*/ 1018540 w 1648495"/>
                <a:gd name="connsiteY256" fmla="*/ 634020 h 1603724"/>
                <a:gd name="connsiteX257" fmla="*/ 996633 w 1648495"/>
                <a:gd name="connsiteY257" fmla="*/ 653070 h 1603724"/>
                <a:gd name="connsiteX258" fmla="*/ 965581 w 1648495"/>
                <a:gd name="connsiteY258" fmla="*/ 679930 h 1603724"/>
                <a:gd name="connsiteX259" fmla="*/ 961295 w 1648495"/>
                <a:gd name="connsiteY259" fmla="*/ 686598 h 1603724"/>
                <a:gd name="connsiteX260" fmla="*/ 962724 w 1648495"/>
                <a:gd name="connsiteY260" fmla="*/ 692313 h 1603724"/>
                <a:gd name="connsiteX261" fmla="*/ 970058 w 1648495"/>
                <a:gd name="connsiteY261" fmla="*/ 694504 h 1603724"/>
                <a:gd name="connsiteX262" fmla="*/ 974725 w 1648495"/>
                <a:gd name="connsiteY262" fmla="*/ 691456 h 1603724"/>
                <a:gd name="connsiteX263" fmla="*/ 1002443 w 1648495"/>
                <a:gd name="connsiteY263" fmla="*/ 666881 h 1603724"/>
                <a:gd name="connsiteX264" fmla="*/ 1028161 w 1648495"/>
                <a:gd name="connsiteY264" fmla="*/ 643735 h 1603724"/>
                <a:gd name="connsiteX265" fmla="*/ 1038638 w 1648495"/>
                <a:gd name="connsiteY265" fmla="*/ 652022 h 1603724"/>
                <a:gd name="connsiteX266" fmla="*/ 1040353 w 1648495"/>
                <a:gd name="connsiteY266" fmla="*/ 654689 h 1603724"/>
                <a:gd name="connsiteX267" fmla="*/ 1072833 w 1648495"/>
                <a:gd name="connsiteY267" fmla="*/ 686884 h 1603724"/>
                <a:gd name="connsiteX268" fmla="*/ 1102741 w 1648495"/>
                <a:gd name="connsiteY268" fmla="*/ 715459 h 1603724"/>
                <a:gd name="connsiteX269" fmla="*/ 1104551 w 1648495"/>
                <a:gd name="connsiteY269" fmla="*/ 719840 h 1603724"/>
                <a:gd name="connsiteX270" fmla="*/ 1088835 w 1648495"/>
                <a:gd name="connsiteY270" fmla="*/ 732508 h 1603724"/>
                <a:gd name="connsiteX271" fmla="*/ 1067023 w 1648495"/>
                <a:gd name="connsiteY271" fmla="*/ 751558 h 1603724"/>
                <a:gd name="connsiteX272" fmla="*/ 1052640 w 1648495"/>
                <a:gd name="connsiteY272" fmla="*/ 764512 h 1603724"/>
                <a:gd name="connsiteX273" fmla="*/ 1050354 w 1648495"/>
                <a:gd name="connsiteY273" fmla="*/ 774037 h 1603724"/>
                <a:gd name="connsiteX274" fmla="*/ 1061213 w 1648495"/>
                <a:gd name="connsiteY274" fmla="*/ 776419 h 1603724"/>
                <a:gd name="connsiteX275" fmla="*/ 1066356 w 1648495"/>
                <a:gd name="connsiteY275" fmla="*/ 772609 h 1603724"/>
                <a:gd name="connsiteX276" fmla="*/ 1075119 w 1648495"/>
                <a:gd name="connsiteY276" fmla="*/ 764131 h 1603724"/>
                <a:gd name="connsiteX277" fmla="*/ 1113886 w 1648495"/>
                <a:gd name="connsiteY277" fmla="*/ 728984 h 1603724"/>
                <a:gd name="connsiteX278" fmla="*/ 1130173 w 1648495"/>
                <a:gd name="connsiteY278" fmla="*/ 742795 h 1603724"/>
                <a:gd name="connsiteX279" fmla="*/ 1151128 w 1648495"/>
                <a:gd name="connsiteY279" fmla="*/ 763750 h 1603724"/>
                <a:gd name="connsiteX280" fmla="*/ 1188371 w 1648495"/>
                <a:gd name="connsiteY280" fmla="*/ 800803 h 1603724"/>
                <a:gd name="connsiteX281" fmla="*/ 1190467 w 1648495"/>
                <a:gd name="connsiteY281" fmla="*/ 804994 h 1603724"/>
                <a:gd name="connsiteX282" fmla="*/ 1171417 w 1648495"/>
                <a:gd name="connsiteY282" fmla="*/ 820519 h 1603724"/>
                <a:gd name="connsiteX283" fmla="*/ 1143413 w 1648495"/>
                <a:gd name="connsiteY283" fmla="*/ 844903 h 1603724"/>
                <a:gd name="connsiteX284" fmla="*/ 1142080 w 1648495"/>
                <a:gd name="connsiteY284" fmla="*/ 855476 h 1603724"/>
                <a:gd name="connsiteX285" fmla="*/ 1152653 w 1648495"/>
                <a:gd name="connsiteY285" fmla="*/ 855476 h 1603724"/>
                <a:gd name="connsiteX286" fmla="*/ 1165511 w 1648495"/>
                <a:gd name="connsiteY286" fmla="*/ 844427 h 1603724"/>
                <a:gd name="connsiteX287" fmla="*/ 1199325 w 1648495"/>
                <a:gd name="connsiteY287" fmla="*/ 814423 h 1603724"/>
                <a:gd name="connsiteX288" fmla="*/ 1213136 w 1648495"/>
                <a:gd name="connsiteY288" fmla="*/ 825949 h 1603724"/>
                <a:gd name="connsiteX289" fmla="*/ 1238473 w 1648495"/>
                <a:gd name="connsiteY289" fmla="*/ 850523 h 1603724"/>
                <a:gd name="connsiteX290" fmla="*/ 1274954 w 1648495"/>
                <a:gd name="connsiteY290" fmla="*/ 887671 h 1603724"/>
                <a:gd name="connsiteX291" fmla="*/ 1275906 w 1648495"/>
                <a:gd name="connsiteY291" fmla="*/ 890623 h 1603724"/>
                <a:gd name="connsiteX292" fmla="*/ 1265714 w 1648495"/>
                <a:gd name="connsiteY292" fmla="*/ 900148 h 1603724"/>
                <a:gd name="connsiteX293" fmla="*/ 1231043 w 1648495"/>
                <a:gd name="connsiteY293" fmla="*/ 930247 h 1603724"/>
                <a:gd name="connsiteX294" fmla="*/ 1227233 w 1648495"/>
                <a:gd name="connsiteY294" fmla="*/ 934343 h 1603724"/>
                <a:gd name="connsiteX295" fmla="*/ 1228367 w 1648495"/>
                <a:gd name="connsiteY295" fmla="*/ 943569 h 1603724"/>
                <a:gd name="connsiteX296" fmla="*/ 1230662 w 1648495"/>
                <a:gd name="connsiteY296" fmla="*/ 944725 h 1603724"/>
                <a:gd name="connsiteX297" fmla="*/ 1241616 w 1648495"/>
                <a:gd name="connsiteY297" fmla="*/ 941963 h 1603724"/>
                <a:gd name="connsiteX298" fmla="*/ 1258856 w 1648495"/>
                <a:gd name="connsiteY298" fmla="*/ 926247 h 1603724"/>
                <a:gd name="connsiteX299" fmla="*/ 1287812 w 1648495"/>
                <a:gd name="connsiteY299" fmla="*/ 901768 h 1603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</a:cxnLst>
              <a:rect l="l" t="t" r="r" b="b"/>
              <a:pathLst>
                <a:path w="1648495" h="1603724">
                  <a:moveTo>
                    <a:pt x="1287812" y="901768"/>
                  </a:moveTo>
                  <a:cubicBezTo>
                    <a:pt x="1293261" y="904151"/>
                    <a:pt x="1297709" y="908362"/>
                    <a:pt x="1300385" y="913674"/>
                  </a:cubicBezTo>
                  <a:cubicBezTo>
                    <a:pt x="1302100" y="917198"/>
                    <a:pt x="1305529" y="918246"/>
                    <a:pt x="1308005" y="920722"/>
                  </a:cubicBezTo>
                  <a:cubicBezTo>
                    <a:pt x="1315339" y="928247"/>
                    <a:pt x="1322579" y="936058"/>
                    <a:pt x="1330484" y="943106"/>
                  </a:cubicBezTo>
                  <a:cubicBezTo>
                    <a:pt x="1338390" y="950155"/>
                    <a:pt x="1346677" y="958537"/>
                    <a:pt x="1354773" y="966347"/>
                  </a:cubicBezTo>
                  <a:cubicBezTo>
                    <a:pt x="1358526" y="969386"/>
                    <a:pt x="1361307" y="973462"/>
                    <a:pt x="1362774" y="978063"/>
                  </a:cubicBezTo>
                  <a:cubicBezTo>
                    <a:pt x="1356868" y="983111"/>
                    <a:pt x="1350772" y="987588"/>
                    <a:pt x="1345058" y="993303"/>
                  </a:cubicBezTo>
                  <a:cubicBezTo>
                    <a:pt x="1339342" y="999018"/>
                    <a:pt x="1334104" y="1002828"/>
                    <a:pt x="1328484" y="1007400"/>
                  </a:cubicBezTo>
                  <a:cubicBezTo>
                    <a:pt x="1322864" y="1011972"/>
                    <a:pt x="1317911" y="1016925"/>
                    <a:pt x="1312101" y="1021878"/>
                  </a:cubicBezTo>
                  <a:cubicBezTo>
                    <a:pt x="1308672" y="1024802"/>
                    <a:pt x="1308091" y="1029879"/>
                    <a:pt x="1310767" y="1033498"/>
                  </a:cubicBezTo>
                  <a:cubicBezTo>
                    <a:pt x="1313339" y="1036927"/>
                    <a:pt x="1317530" y="1037023"/>
                    <a:pt x="1322197" y="1034165"/>
                  </a:cubicBezTo>
                  <a:cubicBezTo>
                    <a:pt x="1324912" y="1032365"/>
                    <a:pt x="1327436" y="1030288"/>
                    <a:pt x="1329722" y="1027974"/>
                  </a:cubicBezTo>
                  <a:cubicBezTo>
                    <a:pt x="1334009" y="1023783"/>
                    <a:pt x="1338200" y="1019687"/>
                    <a:pt x="1342581" y="1015687"/>
                  </a:cubicBezTo>
                  <a:cubicBezTo>
                    <a:pt x="1353154" y="1006876"/>
                    <a:pt x="1363260" y="997532"/>
                    <a:pt x="1372871" y="987683"/>
                  </a:cubicBezTo>
                  <a:cubicBezTo>
                    <a:pt x="1374776" y="987683"/>
                    <a:pt x="1376871" y="987683"/>
                    <a:pt x="1378014" y="989493"/>
                  </a:cubicBezTo>
                  <a:cubicBezTo>
                    <a:pt x="1382443" y="994846"/>
                    <a:pt x="1387187" y="999932"/>
                    <a:pt x="1392206" y="1004733"/>
                  </a:cubicBezTo>
                  <a:cubicBezTo>
                    <a:pt x="1395207" y="1008876"/>
                    <a:pt x="1398959" y="1012429"/>
                    <a:pt x="1403255" y="1015210"/>
                  </a:cubicBezTo>
                  <a:cubicBezTo>
                    <a:pt x="1406875" y="1017401"/>
                    <a:pt x="1408018" y="1021687"/>
                    <a:pt x="1411351" y="1024164"/>
                  </a:cubicBezTo>
                  <a:cubicBezTo>
                    <a:pt x="1417924" y="1029403"/>
                    <a:pt x="1422781" y="1036642"/>
                    <a:pt x="1430401" y="1041309"/>
                  </a:cubicBezTo>
                  <a:cubicBezTo>
                    <a:pt x="1431735" y="1042166"/>
                    <a:pt x="1432306" y="1043976"/>
                    <a:pt x="1433354" y="1045119"/>
                  </a:cubicBezTo>
                  <a:cubicBezTo>
                    <a:pt x="1436783" y="1049119"/>
                    <a:pt x="1439164" y="1054644"/>
                    <a:pt x="1444689" y="1056168"/>
                  </a:cubicBezTo>
                  <a:cubicBezTo>
                    <a:pt x="1447451" y="1057120"/>
                    <a:pt x="1447737" y="1059787"/>
                    <a:pt x="1447642" y="1062264"/>
                  </a:cubicBezTo>
                  <a:lnTo>
                    <a:pt x="1415542" y="1090839"/>
                  </a:lnTo>
                  <a:cubicBezTo>
                    <a:pt x="1409789" y="1095287"/>
                    <a:pt x="1404379" y="1100154"/>
                    <a:pt x="1399350" y="1105412"/>
                  </a:cubicBezTo>
                  <a:cubicBezTo>
                    <a:pt x="1396550" y="1108232"/>
                    <a:pt x="1396550" y="1112784"/>
                    <a:pt x="1399350" y="1115604"/>
                  </a:cubicBezTo>
                  <a:cubicBezTo>
                    <a:pt x="1401607" y="1118376"/>
                    <a:pt x="1405684" y="1118795"/>
                    <a:pt x="1408465" y="1116537"/>
                  </a:cubicBezTo>
                  <a:cubicBezTo>
                    <a:pt x="1408608" y="1116423"/>
                    <a:pt x="1408742" y="1116299"/>
                    <a:pt x="1408875" y="1116175"/>
                  </a:cubicBezTo>
                  <a:cubicBezTo>
                    <a:pt x="1412218" y="1113861"/>
                    <a:pt x="1415409" y="1111308"/>
                    <a:pt x="1418400" y="1108555"/>
                  </a:cubicBezTo>
                  <a:cubicBezTo>
                    <a:pt x="1431259" y="1095887"/>
                    <a:pt x="1444880" y="1084171"/>
                    <a:pt x="1458500" y="1072265"/>
                  </a:cubicBezTo>
                  <a:cubicBezTo>
                    <a:pt x="1462310" y="1073980"/>
                    <a:pt x="1465596" y="1076675"/>
                    <a:pt x="1468025" y="1080076"/>
                  </a:cubicBezTo>
                  <a:cubicBezTo>
                    <a:pt x="1472292" y="1085152"/>
                    <a:pt x="1476941" y="1089896"/>
                    <a:pt x="1481932" y="1094268"/>
                  </a:cubicBezTo>
                  <a:cubicBezTo>
                    <a:pt x="1493686" y="1104793"/>
                    <a:pt x="1504725" y="1116090"/>
                    <a:pt x="1514984" y="1128082"/>
                  </a:cubicBezTo>
                  <a:cubicBezTo>
                    <a:pt x="1516641" y="1129806"/>
                    <a:pt x="1518460" y="1131377"/>
                    <a:pt x="1520413" y="1132749"/>
                  </a:cubicBezTo>
                  <a:cubicBezTo>
                    <a:pt x="1525899" y="1135778"/>
                    <a:pt x="1529862" y="1140959"/>
                    <a:pt x="1531367" y="1147036"/>
                  </a:cubicBezTo>
                  <a:cubicBezTo>
                    <a:pt x="1524509" y="1153037"/>
                    <a:pt x="1517746" y="1159228"/>
                    <a:pt x="1510792" y="1165229"/>
                  </a:cubicBezTo>
                  <a:lnTo>
                    <a:pt x="1489456" y="1183708"/>
                  </a:lnTo>
                  <a:cubicBezTo>
                    <a:pt x="1484980" y="1187518"/>
                    <a:pt x="1480408" y="1191328"/>
                    <a:pt x="1476026" y="1195328"/>
                  </a:cubicBezTo>
                  <a:cubicBezTo>
                    <a:pt x="1472807" y="1198357"/>
                    <a:pt x="1472092" y="1203215"/>
                    <a:pt x="1474312" y="1207044"/>
                  </a:cubicBezTo>
                  <a:cubicBezTo>
                    <a:pt x="1477379" y="1210263"/>
                    <a:pt x="1482379" y="1210673"/>
                    <a:pt x="1485932" y="1207996"/>
                  </a:cubicBezTo>
                  <a:cubicBezTo>
                    <a:pt x="1488409" y="1206368"/>
                    <a:pt x="1490704" y="1204482"/>
                    <a:pt x="1492790" y="1202377"/>
                  </a:cubicBezTo>
                  <a:cubicBezTo>
                    <a:pt x="1500696" y="1195423"/>
                    <a:pt x="1508983" y="1188946"/>
                    <a:pt x="1516412" y="1181517"/>
                  </a:cubicBezTo>
                  <a:cubicBezTo>
                    <a:pt x="1525671" y="1173706"/>
                    <a:pt x="1534510" y="1165401"/>
                    <a:pt x="1542892" y="1156657"/>
                  </a:cubicBezTo>
                  <a:cubicBezTo>
                    <a:pt x="1550397" y="1161924"/>
                    <a:pt x="1557027" y="1168353"/>
                    <a:pt x="1562513" y="1175707"/>
                  </a:cubicBezTo>
                  <a:cubicBezTo>
                    <a:pt x="1565761" y="1179926"/>
                    <a:pt x="1569619" y="1183651"/>
                    <a:pt x="1573943" y="1186756"/>
                  </a:cubicBezTo>
                  <a:cubicBezTo>
                    <a:pt x="1580420" y="1192728"/>
                    <a:pt x="1586526" y="1199090"/>
                    <a:pt x="1592231" y="1205806"/>
                  </a:cubicBezTo>
                  <a:cubicBezTo>
                    <a:pt x="1598708" y="1212949"/>
                    <a:pt x="1607185" y="1218093"/>
                    <a:pt x="1613567" y="1225427"/>
                  </a:cubicBezTo>
                  <a:cubicBezTo>
                    <a:pt x="1615567" y="1227713"/>
                    <a:pt x="1617758" y="1229713"/>
                    <a:pt x="1617377" y="1233047"/>
                  </a:cubicBezTo>
                  <a:cubicBezTo>
                    <a:pt x="1611291" y="1237019"/>
                    <a:pt x="1605585" y="1241553"/>
                    <a:pt x="1600327" y="1246573"/>
                  </a:cubicBezTo>
                  <a:cubicBezTo>
                    <a:pt x="1589088" y="1256098"/>
                    <a:pt x="1578134" y="1265623"/>
                    <a:pt x="1567276" y="1275148"/>
                  </a:cubicBezTo>
                  <a:cubicBezTo>
                    <a:pt x="1562132" y="1279624"/>
                    <a:pt x="1557751" y="1284673"/>
                    <a:pt x="1552798" y="1289340"/>
                  </a:cubicBezTo>
                  <a:cubicBezTo>
                    <a:pt x="1550245" y="1291874"/>
                    <a:pt x="1549807" y="1295836"/>
                    <a:pt x="1551750" y="1298865"/>
                  </a:cubicBezTo>
                  <a:cubicBezTo>
                    <a:pt x="1553179" y="1302008"/>
                    <a:pt x="1555751" y="1301913"/>
                    <a:pt x="1558513" y="1302008"/>
                  </a:cubicBezTo>
                  <a:cubicBezTo>
                    <a:pt x="1562075" y="1302465"/>
                    <a:pt x="1565628" y="1301151"/>
                    <a:pt x="1568038" y="1298484"/>
                  </a:cubicBezTo>
                  <a:cubicBezTo>
                    <a:pt x="1569619" y="1296636"/>
                    <a:pt x="1571371" y="1294950"/>
                    <a:pt x="1573276" y="1293436"/>
                  </a:cubicBezTo>
                  <a:cubicBezTo>
                    <a:pt x="1587659" y="1280863"/>
                    <a:pt x="1601851" y="1268385"/>
                    <a:pt x="1616044" y="1255336"/>
                  </a:cubicBezTo>
                  <a:cubicBezTo>
                    <a:pt x="1619911" y="1251164"/>
                    <a:pt x="1624045" y="1247249"/>
                    <a:pt x="1628426" y="1243620"/>
                  </a:cubicBezTo>
                  <a:cubicBezTo>
                    <a:pt x="1639790" y="1248782"/>
                    <a:pt x="1647429" y="1259746"/>
                    <a:pt x="1648334" y="1272195"/>
                  </a:cubicBezTo>
                  <a:cubicBezTo>
                    <a:pt x="1649524" y="1288473"/>
                    <a:pt x="1644104" y="1304551"/>
                    <a:pt x="1633284" y="1316772"/>
                  </a:cubicBezTo>
                  <a:cubicBezTo>
                    <a:pt x="1624521" y="1326678"/>
                    <a:pt x="1614967" y="1335860"/>
                    <a:pt x="1604709" y="1344204"/>
                  </a:cubicBezTo>
                  <a:cubicBezTo>
                    <a:pt x="1603595" y="1344909"/>
                    <a:pt x="1602509" y="1345671"/>
                    <a:pt x="1601471" y="1346490"/>
                  </a:cubicBezTo>
                  <a:cubicBezTo>
                    <a:pt x="1593508" y="1354758"/>
                    <a:pt x="1584935" y="1362435"/>
                    <a:pt x="1575848" y="1369445"/>
                  </a:cubicBezTo>
                  <a:cubicBezTo>
                    <a:pt x="1566323" y="1377827"/>
                    <a:pt x="1556798" y="1385161"/>
                    <a:pt x="1548130" y="1393924"/>
                  </a:cubicBezTo>
                  <a:cubicBezTo>
                    <a:pt x="1542034" y="1400306"/>
                    <a:pt x="1534319" y="1404688"/>
                    <a:pt x="1528604" y="1411831"/>
                  </a:cubicBezTo>
                  <a:cubicBezTo>
                    <a:pt x="1524318" y="1417165"/>
                    <a:pt x="1517269" y="1420499"/>
                    <a:pt x="1512412" y="1425738"/>
                  </a:cubicBezTo>
                  <a:cubicBezTo>
                    <a:pt x="1503649" y="1435263"/>
                    <a:pt x="1491933" y="1441359"/>
                    <a:pt x="1483837" y="1451551"/>
                  </a:cubicBezTo>
                  <a:cubicBezTo>
                    <a:pt x="1480341" y="1454837"/>
                    <a:pt x="1476579" y="1457837"/>
                    <a:pt x="1472597" y="1460504"/>
                  </a:cubicBezTo>
                  <a:cubicBezTo>
                    <a:pt x="1458881" y="1473077"/>
                    <a:pt x="1444880" y="1485174"/>
                    <a:pt x="1430973" y="1497366"/>
                  </a:cubicBezTo>
                  <a:cubicBezTo>
                    <a:pt x="1415066" y="1511368"/>
                    <a:pt x="1398969" y="1525084"/>
                    <a:pt x="1383348" y="1539085"/>
                  </a:cubicBezTo>
                  <a:cubicBezTo>
                    <a:pt x="1379729" y="1542229"/>
                    <a:pt x="1376490" y="1545943"/>
                    <a:pt x="1372966" y="1549277"/>
                  </a:cubicBezTo>
                  <a:cubicBezTo>
                    <a:pt x="1364108" y="1557945"/>
                    <a:pt x="1353916" y="1565565"/>
                    <a:pt x="1344391" y="1573375"/>
                  </a:cubicBezTo>
                  <a:cubicBezTo>
                    <a:pt x="1336771" y="1579757"/>
                    <a:pt x="1329341" y="1586425"/>
                    <a:pt x="1322197" y="1593378"/>
                  </a:cubicBezTo>
                  <a:cubicBezTo>
                    <a:pt x="1317464" y="1598464"/>
                    <a:pt x="1311158" y="1601817"/>
                    <a:pt x="1304290" y="1602903"/>
                  </a:cubicBezTo>
                  <a:cubicBezTo>
                    <a:pt x="1296261" y="1603998"/>
                    <a:pt x="1288127" y="1603998"/>
                    <a:pt x="1280097" y="1602903"/>
                  </a:cubicBezTo>
                  <a:cubicBezTo>
                    <a:pt x="1273591" y="1602084"/>
                    <a:pt x="1267600" y="1598940"/>
                    <a:pt x="1263238" y="1594045"/>
                  </a:cubicBezTo>
                  <a:cubicBezTo>
                    <a:pt x="1259085" y="1589406"/>
                    <a:pt x="1254665" y="1585015"/>
                    <a:pt x="1249998" y="1580900"/>
                  </a:cubicBezTo>
                  <a:cubicBezTo>
                    <a:pt x="1245235" y="1577671"/>
                    <a:pt x="1241245" y="1573452"/>
                    <a:pt x="1238282" y="1568518"/>
                  </a:cubicBezTo>
                  <a:cubicBezTo>
                    <a:pt x="1236472" y="1564898"/>
                    <a:pt x="1230758" y="1563088"/>
                    <a:pt x="1227043" y="1560040"/>
                  </a:cubicBezTo>
                  <a:cubicBezTo>
                    <a:pt x="1223680" y="1557840"/>
                    <a:pt x="1221013" y="1554735"/>
                    <a:pt x="1219327" y="1551087"/>
                  </a:cubicBezTo>
                  <a:cubicBezTo>
                    <a:pt x="1217299" y="1547163"/>
                    <a:pt x="1214232" y="1543867"/>
                    <a:pt x="1210469" y="1541562"/>
                  </a:cubicBezTo>
                  <a:cubicBezTo>
                    <a:pt x="1204659" y="1537085"/>
                    <a:pt x="1197896" y="1533466"/>
                    <a:pt x="1194943" y="1526036"/>
                  </a:cubicBezTo>
                  <a:cubicBezTo>
                    <a:pt x="1194610" y="1525274"/>
                    <a:pt x="1193991" y="1524655"/>
                    <a:pt x="1193229" y="1524322"/>
                  </a:cubicBezTo>
                  <a:cubicBezTo>
                    <a:pt x="1186971" y="1520835"/>
                    <a:pt x="1181694" y="1515825"/>
                    <a:pt x="1177894" y="1509748"/>
                  </a:cubicBezTo>
                  <a:cubicBezTo>
                    <a:pt x="1176074" y="1507443"/>
                    <a:pt x="1173931" y="1505414"/>
                    <a:pt x="1171512" y="1503748"/>
                  </a:cubicBezTo>
                  <a:cubicBezTo>
                    <a:pt x="1166464" y="1499719"/>
                    <a:pt x="1162035" y="1494966"/>
                    <a:pt x="1158367" y="1489651"/>
                  </a:cubicBezTo>
                  <a:cubicBezTo>
                    <a:pt x="1155691" y="1486012"/>
                    <a:pt x="1152481" y="1482802"/>
                    <a:pt x="1148842" y="1480126"/>
                  </a:cubicBezTo>
                  <a:cubicBezTo>
                    <a:pt x="1142823" y="1476087"/>
                    <a:pt x="1137593" y="1470991"/>
                    <a:pt x="1133412" y="1465076"/>
                  </a:cubicBezTo>
                  <a:cubicBezTo>
                    <a:pt x="1132298" y="1463581"/>
                    <a:pt x="1131012" y="1462200"/>
                    <a:pt x="1129602" y="1460980"/>
                  </a:cubicBezTo>
                  <a:cubicBezTo>
                    <a:pt x="1120077" y="1452503"/>
                    <a:pt x="1111695" y="1443169"/>
                    <a:pt x="1102837" y="1434215"/>
                  </a:cubicBezTo>
                  <a:cubicBezTo>
                    <a:pt x="1090930" y="1422214"/>
                    <a:pt x="1079310" y="1409641"/>
                    <a:pt x="1066546" y="1398592"/>
                  </a:cubicBezTo>
                  <a:cubicBezTo>
                    <a:pt x="1058260" y="1391448"/>
                    <a:pt x="1051783" y="1382875"/>
                    <a:pt x="1044258" y="1375255"/>
                  </a:cubicBezTo>
                  <a:cubicBezTo>
                    <a:pt x="1036733" y="1367635"/>
                    <a:pt x="1026065" y="1358206"/>
                    <a:pt x="1017588" y="1348966"/>
                  </a:cubicBezTo>
                  <a:cubicBezTo>
                    <a:pt x="1010920" y="1341632"/>
                    <a:pt x="1004348" y="1334298"/>
                    <a:pt x="997204" y="1327440"/>
                  </a:cubicBezTo>
                  <a:cubicBezTo>
                    <a:pt x="993680" y="1324106"/>
                    <a:pt x="989775" y="1321249"/>
                    <a:pt x="986441" y="1317915"/>
                  </a:cubicBezTo>
                  <a:cubicBezTo>
                    <a:pt x="976916" y="1308390"/>
                    <a:pt x="968439" y="1298865"/>
                    <a:pt x="959200" y="1289340"/>
                  </a:cubicBezTo>
                  <a:cubicBezTo>
                    <a:pt x="947293" y="1277529"/>
                    <a:pt x="934339" y="1266480"/>
                    <a:pt x="923005" y="1254097"/>
                  </a:cubicBezTo>
                  <a:cubicBezTo>
                    <a:pt x="913956" y="1244572"/>
                    <a:pt x="903288" y="1235714"/>
                    <a:pt x="894906" y="1224951"/>
                  </a:cubicBezTo>
                  <a:cubicBezTo>
                    <a:pt x="890429" y="1219331"/>
                    <a:pt x="883666" y="1215426"/>
                    <a:pt x="878809" y="1210282"/>
                  </a:cubicBezTo>
                  <a:cubicBezTo>
                    <a:pt x="865776" y="1197633"/>
                    <a:pt x="853408" y="1184308"/>
                    <a:pt x="841756" y="1170373"/>
                  </a:cubicBezTo>
                  <a:cubicBezTo>
                    <a:pt x="835375" y="1168753"/>
                    <a:pt x="833374" y="1161991"/>
                    <a:pt x="828040" y="1159038"/>
                  </a:cubicBezTo>
                  <a:cubicBezTo>
                    <a:pt x="822706" y="1156085"/>
                    <a:pt x="821182" y="1151799"/>
                    <a:pt x="817468" y="1148275"/>
                  </a:cubicBezTo>
                  <a:cubicBezTo>
                    <a:pt x="805561" y="1137035"/>
                    <a:pt x="794703" y="1124748"/>
                    <a:pt x="783082" y="1113318"/>
                  </a:cubicBezTo>
                  <a:cubicBezTo>
                    <a:pt x="773557" y="1103793"/>
                    <a:pt x="763366" y="1092934"/>
                    <a:pt x="752602" y="1083505"/>
                  </a:cubicBezTo>
                  <a:cubicBezTo>
                    <a:pt x="744071" y="1075208"/>
                    <a:pt x="736024" y="1066436"/>
                    <a:pt x="728504" y="1057216"/>
                  </a:cubicBezTo>
                  <a:cubicBezTo>
                    <a:pt x="725932" y="1054453"/>
                    <a:pt x="722789" y="1052358"/>
                    <a:pt x="720122" y="1049691"/>
                  </a:cubicBezTo>
                  <a:cubicBezTo>
                    <a:pt x="704596" y="1034260"/>
                    <a:pt x="688785" y="1019211"/>
                    <a:pt x="673926" y="1003209"/>
                  </a:cubicBezTo>
                  <a:cubicBezTo>
                    <a:pt x="668497" y="997303"/>
                    <a:pt x="662782" y="991588"/>
                    <a:pt x="657162" y="986064"/>
                  </a:cubicBezTo>
                  <a:cubicBezTo>
                    <a:pt x="649828" y="978730"/>
                    <a:pt x="642684" y="971014"/>
                    <a:pt x="634778" y="964156"/>
                  </a:cubicBezTo>
                  <a:cubicBezTo>
                    <a:pt x="631561" y="961661"/>
                    <a:pt x="628763" y="958670"/>
                    <a:pt x="626491" y="955298"/>
                  </a:cubicBezTo>
                  <a:cubicBezTo>
                    <a:pt x="626286" y="954803"/>
                    <a:pt x="625995" y="954355"/>
                    <a:pt x="625634" y="953965"/>
                  </a:cubicBezTo>
                  <a:cubicBezTo>
                    <a:pt x="612416" y="943129"/>
                    <a:pt x="600031" y="931316"/>
                    <a:pt x="588582" y="918627"/>
                  </a:cubicBezTo>
                  <a:cubicBezTo>
                    <a:pt x="578097" y="909690"/>
                    <a:pt x="568142" y="900148"/>
                    <a:pt x="558769" y="890052"/>
                  </a:cubicBezTo>
                  <a:cubicBezTo>
                    <a:pt x="552482" y="882051"/>
                    <a:pt x="544100" y="876241"/>
                    <a:pt x="537433" y="868621"/>
                  </a:cubicBezTo>
                  <a:cubicBezTo>
                    <a:pt x="536582" y="867946"/>
                    <a:pt x="535843" y="867142"/>
                    <a:pt x="535242" y="866239"/>
                  </a:cubicBezTo>
                  <a:cubicBezTo>
                    <a:pt x="529707" y="857920"/>
                    <a:pt x="522625" y="850741"/>
                    <a:pt x="514382" y="845094"/>
                  </a:cubicBezTo>
                  <a:cubicBezTo>
                    <a:pt x="513144" y="843951"/>
                    <a:pt x="511620" y="843189"/>
                    <a:pt x="511334" y="841474"/>
                  </a:cubicBezTo>
                  <a:cubicBezTo>
                    <a:pt x="510886" y="839010"/>
                    <a:pt x="509076" y="837017"/>
                    <a:pt x="506667" y="836331"/>
                  </a:cubicBezTo>
                  <a:cubicBezTo>
                    <a:pt x="503159" y="834866"/>
                    <a:pt x="500148" y="832418"/>
                    <a:pt x="497999" y="829282"/>
                  </a:cubicBezTo>
                  <a:cubicBezTo>
                    <a:pt x="491981" y="822608"/>
                    <a:pt x="485623" y="816250"/>
                    <a:pt x="478949" y="810232"/>
                  </a:cubicBezTo>
                  <a:cubicBezTo>
                    <a:pt x="474472" y="805279"/>
                    <a:pt x="469424" y="800707"/>
                    <a:pt x="465424" y="795659"/>
                  </a:cubicBezTo>
                  <a:cubicBezTo>
                    <a:pt x="461742" y="791501"/>
                    <a:pt x="457764" y="787618"/>
                    <a:pt x="453517" y="784039"/>
                  </a:cubicBezTo>
                  <a:cubicBezTo>
                    <a:pt x="438944" y="771466"/>
                    <a:pt x="425990" y="756702"/>
                    <a:pt x="412369" y="742891"/>
                  </a:cubicBezTo>
                  <a:cubicBezTo>
                    <a:pt x="404749" y="735271"/>
                    <a:pt x="396653" y="728032"/>
                    <a:pt x="389224" y="720221"/>
                  </a:cubicBezTo>
                  <a:cubicBezTo>
                    <a:pt x="382986" y="714824"/>
                    <a:pt x="377507" y="708608"/>
                    <a:pt x="372936" y="701743"/>
                  </a:cubicBezTo>
                  <a:cubicBezTo>
                    <a:pt x="365316" y="699838"/>
                    <a:pt x="363411" y="691456"/>
                    <a:pt x="357124" y="687550"/>
                  </a:cubicBezTo>
                  <a:cubicBezTo>
                    <a:pt x="350094" y="682170"/>
                    <a:pt x="343702" y="676001"/>
                    <a:pt x="338074" y="669167"/>
                  </a:cubicBezTo>
                  <a:lnTo>
                    <a:pt x="310547" y="641830"/>
                  </a:lnTo>
                  <a:cubicBezTo>
                    <a:pt x="291497" y="622780"/>
                    <a:pt x="272447" y="604778"/>
                    <a:pt x="254540" y="585442"/>
                  </a:cubicBezTo>
                  <a:cubicBezTo>
                    <a:pt x="240634" y="570679"/>
                    <a:pt x="225013" y="557725"/>
                    <a:pt x="211106" y="542961"/>
                  </a:cubicBezTo>
                  <a:cubicBezTo>
                    <a:pt x="207346" y="538376"/>
                    <a:pt x="203026" y="534280"/>
                    <a:pt x="198247" y="530769"/>
                  </a:cubicBezTo>
                  <a:cubicBezTo>
                    <a:pt x="197229" y="529894"/>
                    <a:pt x="196499" y="528732"/>
                    <a:pt x="196152" y="527435"/>
                  </a:cubicBezTo>
                  <a:cubicBezTo>
                    <a:pt x="194485" y="522890"/>
                    <a:pt x="191049" y="519213"/>
                    <a:pt x="186627" y="517243"/>
                  </a:cubicBezTo>
                  <a:cubicBezTo>
                    <a:pt x="182945" y="515205"/>
                    <a:pt x="179707" y="512453"/>
                    <a:pt x="177102" y="509147"/>
                  </a:cubicBezTo>
                  <a:cubicBezTo>
                    <a:pt x="168613" y="501359"/>
                    <a:pt x="160924" y="492745"/>
                    <a:pt x="154147" y="483430"/>
                  </a:cubicBezTo>
                  <a:cubicBezTo>
                    <a:pt x="143669" y="479905"/>
                    <a:pt x="141193" y="468094"/>
                    <a:pt x="132525" y="462665"/>
                  </a:cubicBezTo>
                  <a:cubicBezTo>
                    <a:pt x="128179" y="460074"/>
                    <a:pt x="124232" y="456866"/>
                    <a:pt x="120809" y="453140"/>
                  </a:cubicBezTo>
                  <a:cubicBezTo>
                    <a:pt x="118809" y="450949"/>
                    <a:pt x="116237" y="449235"/>
                    <a:pt x="116142" y="445901"/>
                  </a:cubicBezTo>
                  <a:cubicBezTo>
                    <a:pt x="116047" y="442567"/>
                    <a:pt x="114618" y="443234"/>
                    <a:pt x="112999" y="442758"/>
                  </a:cubicBezTo>
                  <a:cubicBezTo>
                    <a:pt x="109252" y="441299"/>
                    <a:pt x="105964" y="438865"/>
                    <a:pt x="103474" y="435709"/>
                  </a:cubicBezTo>
                  <a:lnTo>
                    <a:pt x="82138" y="413421"/>
                  </a:lnTo>
                  <a:cubicBezTo>
                    <a:pt x="79566" y="410563"/>
                    <a:pt x="74803" y="409706"/>
                    <a:pt x="73565" y="406182"/>
                  </a:cubicBezTo>
                  <a:cubicBezTo>
                    <a:pt x="68803" y="392752"/>
                    <a:pt x="55087" y="388942"/>
                    <a:pt x="46324" y="379893"/>
                  </a:cubicBezTo>
                  <a:cubicBezTo>
                    <a:pt x="39909" y="374416"/>
                    <a:pt x="33981" y="368392"/>
                    <a:pt x="28607" y="361891"/>
                  </a:cubicBezTo>
                  <a:cubicBezTo>
                    <a:pt x="27533" y="360325"/>
                    <a:pt x="26215" y="358942"/>
                    <a:pt x="24702" y="357795"/>
                  </a:cubicBezTo>
                  <a:cubicBezTo>
                    <a:pt x="16798" y="351565"/>
                    <a:pt x="9947" y="344104"/>
                    <a:pt x="4414" y="335697"/>
                  </a:cubicBezTo>
                  <a:cubicBezTo>
                    <a:pt x="-2409" y="326952"/>
                    <a:pt x="-1195" y="314398"/>
                    <a:pt x="7176" y="307122"/>
                  </a:cubicBezTo>
                  <a:cubicBezTo>
                    <a:pt x="19082" y="295216"/>
                    <a:pt x="31846" y="284167"/>
                    <a:pt x="44228" y="272641"/>
                  </a:cubicBezTo>
                  <a:cubicBezTo>
                    <a:pt x="56611" y="261116"/>
                    <a:pt x="70993" y="250067"/>
                    <a:pt x="83471" y="238066"/>
                  </a:cubicBezTo>
                  <a:cubicBezTo>
                    <a:pt x="94044" y="227683"/>
                    <a:pt x="105664" y="219016"/>
                    <a:pt x="116904" y="208919"/>
                  </a:cubicBezTo>
                  <a:cubicBezTo>
                    <a:pt x="118338" y="207673"/>
                    <a:pt x="119589" y="206230"/>
                    <a:pt x="120619" y="204633"/>
                  </a:cubicBezTo>
                  <a:cubicBezTo>
                    <a:pt x="121345" y="202859"/>
                    <a:pt x="122450" y="201267"/>
                    <a:pt x="123857" y="199966"/>
                  </a:cubicBezTo>
                  <a:cubicBezTo>
                    <a:pt x="136220" y="191579"/>
                    <a:pt x="147735" y="182009"/>
                    <a:pt x="158242" y="171391"/>
                  </a:cubicBezTo>
                  <a:cubicBezTo>
                    <a:pt x="167767" y="163294"/>
                    <a:pt x="177292" y="154436"/>
                    <a:pt x="186055" y="145864"/>
                  </a:cubicBezTo>
                  <a:cubicBezTo>
                    <a:pt x="194818" y="137291"/>
                    <a:pt x="202819" y="132338"/>
                    <a:pt x="210344" y="124623"/>
                  </a:cubicBezTo>
                  <a:cubicBezTo>
                    <a:pt x="220822" y="114050"/>
                    <a:pt x="233204" y="105573"/>
                    <a:pt x="243967" y="95191"/>
                  </a:cubicBezTo>
                  <a:cubicBezTo>
                    <a:pt x="251587" y="88047"/>
                    <a:pt x="259969" y="81856"/>
                    <a:pt x="267304" y="74331"/>
                  </a:cubicBezTo>
                  <a:cubicBezTo>
                    <a:pt x="273019" y="68425"/>
                    <a:pt x="279877" y="63472"/>
                    <a:pt x="285782" y="57567"/>
                  </a:cubicBezTo>
                  <a:cubicBezTo>
                    <a:pt x="291688" y="51661"/>
                    <a:pt x="297403" y="48709"/>
                    <a:pt x="302260" y="43660"/>
                  </a:cubicBezTo>
                  <a:cubicBezTo>
                    <a:pt x="309309" y="36231"/>
                    <a:pt x="317500" y="30135"/>
                    <a:pt x="324835" y="23086"/>
                  </a:cubicBezTo>
                  <a:cubicBezTo>
                    <a:pt x="332169" y="16038"/>
                    <a:pt x="340646" y="9466"/>
                    <a:pt x="348552" y="3274"/>
                  </a:cubicBezTo>
                  <a:cubicBezTo>
                    <a:pt x="351293" y="1193"/>
                    <a:pt x="354636" y="56"/>
                    <a:pt x="358077" y="36"/>
                  </a:cubicBezTo>
                  <a:cubicBezTo>
                    <a:pt x="372635" y="-558"/>
                    <a:pt x="386505" y="6252"/>
                    <a:pt x="394939" y="18133"/>
                  </a:cubicBezTo>
                  <a:cubicBezTo>
                    <a:pt x="397329" y="21267"/>
                    <a:pt x="400671" y="23540"/>
                    <a:pt x="404464" y="24610"/>
                  </a:cubicBezTo>
                  <a:cubicBezTo>
                    <a:pt x="408750" y="25849"/>
                    <a:pt x="413322" y="27563"/>
                    <a:pt x="413989" y="33183"/>
                  </a:cubicBezTo>
                  <a:cubicBezTo>
                    <a:pt x="411979" y="37804"/>
                    <a:pt x="408670" y="41742"/>
                    <a:pt x="404464" y="44518"/>
                  </a:cubicBezTo>
                  <a:cubicBezTo>
                    <a:pt x="390557" y="55948"/>
                    <a:pt x="376968" y="67759"/>
                    <a:pt x="363697" y="79951"/>
                  </a:cubicBezTo>
                  <a:cubicBezTo>
                    <a:pt x="360621" y="82138"/>
                    <a:pt x="357920" y="84808"/>
                    <a:pt x="355696" y="87856"/>
                  </a:cubicBezTo>
                  <a:cubicBezTo>
                    <a:pt x="353884" y="90383"/>
                    <a:pt x="354342" y="93882"/>
                    <a:pt x="356743" y="95857"/>
                  </a:cubicBezTo>
                  <a:cubicBezTo>
                    <a:pt x="360724" y="99763"/>
                    <a:pt x="367116" y="99703"/>
                    <a:pt x="371021" y="95722"/>
                  </a:cubicBezTo>
                  <a:cubicBezTo>
                    <a:pt x="371190" y="95551"/>
                    <a:pt x="371352" y="95373"/>
                    <a:pt x="371507" y="95191"/>
                  </a:cubicBezTo>
                  <a:cubicBezTo>
                    <a:pt x="383509" y="84427"/>
                    <a:pt x="395415" y="73474"/>
                    <a:pt x="407416" y="62615"/>
                  </a:cubicBezTo>
                  <a:lnTo>
                    <a:pt x="426466" y="45565"/>
                  </a:lnTo>
                  <a:cubicBezTo>
                    <a:pt x="430426" y="47204"/>
                    <a:pt x="433902" y="49827"/>
                    <a:pt x="436563" y="53185"/>
                  </a:cubicBezTo>
                  <a:cubicBezTo>
                    <a:pt x="441728" y="59328"/>
                    <a:pt x="447331" y="65090"/>
                    <a:pt x="453327" y="70426"/>
                  </a:cubicBezTo>
                  <a:cubicBezTo>
                    <a:pt x="461709" y="77855"/>
                    <a:pt x="468853" y="86428"/>
                    <a:pt x="477330" y="93762"/>
                  </a:cubicBezTo>
                  <a:cubicBezTo>
                    <a:pt x="484068" y="98638"/>
                    <a:pt x="489712" y="104866"/>
                    <a:pt x="493903" y="112050"/>
                  </a:cubicBezTo>
                  <a:cubicBezTo>
                    <a:pt x="494856" y="114145"/>
                    <a:pt x="498856" y="113574"/>
                    <a:pt x="498475" y="117003"/>
                  </a:cubicBezTo>
                  <a:cubicBezTo>
                    <a:pt x="496094" y="121575"/>
                    <a:pt x="491141" y="123385"/>
                    <a:pt x="487712" y="126528"/>
                  </a:cubicBezTo>
                  <a:cubicBezTo>
                    <a:pt x="480949" y="133100"/>
                    <a:pt x="473329" y="138720"/>
                    <a:pt x="466471" y="145578"/>
                  </a:cubicBezTo>
                  <a:cubicBezTo>
                    <a:pt x="459319" y="151331"/>
                    <a:pt x="452513" y="157501"/>
                    <a:pt x="446088" y="164056"/>
                  </a:cubicBezTo>
                  <a:cubicBezTo>
                    <a:pt x="443040" y="167771"/>
                    <a:pt x="442754" y="171391"/>
                    <a:pt x="444850" y="173581"/>
                  </a:cubicBezTo>
                  <a:cubicBezTo>
                    <a:pt x="447849" y="176893"/>
                    <a:pt x="452918" y="177270"/>
                    <a:pt x="456375" y="174439"/>
                  </a:cubicBezTo>
                  <a:cubicBezTo>
                    <a:pt x="463995" y="168057"/>
                    <a:pt x="471424" y="161485"/>
                    <a:pt x="478949" y="155389"/>
                  </a:cubicBezTo>
                  <a:cubicBezTo>
                    <a:pt x="488658" y="146026"/>
                    <a:pt x="498831" y="137157"/>
                    <a:pt x="509429" y="128814"/>
                  </a:cubicBezTo>
                  <a:cubicBezTo>
                    <a:pt x="513433" y="130986"/>
                    <a:pt x="516912" y="134010"/>
                    <a:pt x="519621" y="137672"/>
                  </a:cubicBezTo>
                  <a:cubicBezTo>
                    <a:pt x="523240" y="142339"/>
                    <a:pt x="529146" y="144721"/>
                    <a:pt x="532670" y="149578"/>
                  </a:cubicBezTo>
                  <a:cubicBezTo>
                    <a:pt x="537741" y="155743"/>
                    <a:pt x="543249" y="161536"/>
                    <a:pt x="549148" y="166914"/>
                  </a:cubicBezTo>
                  <a:cubicBezTo>
                    <a:pt x="559245" y="176915"/>
                    <a:pt x="569722" y="186440"/>
                    <a:pt x="579819" y="196537"/>
                  </a:cubicBezTo>
                  <a:cubicBezTo>
                    <a:pt x="581819" y="198537"/>
                    <a:pt x="584486" y="200347"/>
                    <a:pt x="584391" y="203776"/>
                  </a:cubicBezTo>
                  <a:cubicBezTo>
                    <a:pt x="584024" y="204486"/>
                    <a:pt x="583541" y="205130"/>
                    <a:pt x="582962" y="205681"/>
                  </a:cubicBezTo>
                  <a:lnTo>
                    <a:pt x="550291" y="234256"/>
                  </a:lnTo>
                  <a:cubicBezTo>
                    <a:pt x="543814" y="239875"/>
                    <a:pt x="537337" y="245495"/>
                    <a:pt x="531241" y="251210"/>
                  </a:cubicBezTo>
                  <a:cubicBezTo>
                    <a:pt x="528552" y="254522"/>
                    <a:pt x="528210" y="259160"/>
                    <a:pt x="530384" y="262831"/>
                  </a:cubicBezTo>
                  <a:cubicBezTo>
                    <a:pt x="533038" y="265194"/>
                    <a:pt x="536953" y="265468"/>
                    <a:pt x="539909" y="263497"/>
                  </a:cubicBezTo>
                  <a:cubicBezTo>
                    <a:pt x="541120" y="262891"/>
                    <a:pt x="542241" y="262122"/>
                    <a:pt x="543243" y="261211"/>
                  </a:cubicBezTo>
                  <a:cubicBezTo>
                    <a:pt x="549625" y="255496"/>
                    <a:pt x="555816" y="249496"/>
                    <a:pt x="562293" y="243971"/>
                  </a:cubicBezTo>
                  <a:cubicBezTo>
                    <a:pt x="573532" y="234446"/>
                    <a:pt x="583534" y="223492"/>
                    <a:pt x="595440" y="214634"/>
                  </a:cubicBezTo>
                  <a:cubicBezTo>
                    <a:pt x="600270" y="215486"/>
                    <a:pt x="604464" y="218456"/>
                    <a:pt x="606870" y="222730"/>
                  </a:cubicBezTo>
                  <a:cubicBezTo>
                    <a:pt x="610775" y="229017"/>
                    <a:pt x="617443" y="231684"/>
                    <a:pt x="621634" y="237208"/>
                  </a:cubicBezTo>
                  <a:cubicBezTo>
                    <a:pt x="629920" y="248067"/>
                    <a:pt x="642398" y="255115"/>
                    <a:pt x="650209" y="265783"/>
                  </a:cubicBezTo>
                  <a:cubicBezTo>
                    <a:pt x="655638" y="273594"/>
                    <a:pt x="664210" y="276737"/>
                    <a:pt x="669259" y="283881"/>
                  </a:cubicBezTo>
                  <a:cubicBezTo>
                    <a:pt x="670783" y="285976"/>
                    <a:pt x="673450" y="287405"/>
                    <a:pt x="673450" y="290453"/>
                  </a:cubicBezTo>
                  <a:cubicBezTo>
                    <a:pt x="665068" y="297692"/>
                    <a:pt x="656495" y="304645"/>
                    <a:pt x="648399" y="312075"/>
                  </a:cubicBezTo>
                  <a:cubicBezTo>
                    <a:pt x="640303" y="319504"/>
                    <a:pt x="630492" y="328363"/>
                    <a:pt x="621062" y="336078"/>
                  </a:cubicBezTo>
                  <a:cubicBezTo>
                    <a:pt x="617964" y="339206"/>
                    <a:pt x="617412" y="344049"/>
                    <a:pt x="619729" y="347794"/>
                  </a:cubicBezTo>
                  <a:cubicBezTo>
                    <a:pt x="622591" y="350950"/>
                    <a:pt x="627471" y="351188"/>
                    <a:pt x="630626" y="348326"/>
                  </a:cubicBezTo>
                  <a:cubicBezTo>
                    <a:pt x="630813" y="348157"/>
                    <a:pt x="630990" y="347979"/>
                    <a:pt x="631159" y="347794"/>
                  </a:cubicBezTo>
                  <a:lnTo>
                    <a:pt x="631825" y="347222"/>
                  </a:lnTo>
                  <a:cubicBezTo>
                    <a:pt x="642970" y="337697"/>
                    <a:pt x="654114" y="328172"/>
                    <a:pt x="664782" y="317599"/>
                  </a:cubicBezTo>
                  <a:cubicBezTo>
                    <a:pt x="670592" y="311980"/>
                    <a:pt x="676974" y="306931"/>
                    <a:pt x="683070" y="301597"/>
                  </a:cubicBezTo>
                  <a:cubicBezTo>
                    <a:pt x="686070" y="301402"/>
                    <a:pt x="688969" y="302726"/>
                    <a:pt x="690785" y="305122"/>
                  </a:cubicBezTo>
                  <a:cubicBezTo>
                    <a:pt x="695643" y="310456"/>
                    <a:pt x="700310" y="315790"/>
                    <a:pt x="705739" y="320743"/>
                  </a:cubicBezTo>
                  <a:cubicBezTo>
                    <a:pt x="712895" y="326553"/>
                    <a:pt x="719042" y="333504"/>
                    <a:pt x="723932" y="341317"/>
                  </a:cubicBezTo>
                  <a:cubicBezTo>
                    <a:pt x="724561" y="342182"/>
                    <a:pt x="725374" y="342899"/>
                    <a:pt x="726313" y="343412"/>
                  </a:cubicBezTo>
                  <a:cubicBezTo>
                    <a:pt x="734309" y="348589"/>
                    <a:pt x="741417" y="355022"/>
                    <a:pt x="747364" y="362462"/>
                  </a:cubicBezTo>
                  <a:cubicBezTo>
                    <a:pt x="748602" y="363891"/>
                    <a:pt x="750507" y="364653"/>
                    <a:pt x="751840" y="365986"/>
                  </a:cubicBezTo>
                  <a:cubicBezTo>
                    <a:pt x="753174" y="367320"/>
                    <a:pt x="758032" y="370463"/>
                    <a:pt x="758127" y="374845"/>
                  </a:cubicBezTo>
                  <a:cubicBezTo>
                    <a:pt x="754550" y="379216"/>
                    <a:pt x="750563" y="383234"/>
                    <a:pt x="746221" y="386846"/>
                  </a:cubicBezTo>
                  <a:lnTo>
                    <a:pt x="710502" y="418183"/>
                  </a:lnTo>
                  <a:cubicBezTo>
                    <a:pt x="709438" y="419023"/>
                    <a:pt x="708507" y="420019"/>
                    <a:pt x="707740" y="421136"/>
                  </a:cubicBezTo>
                  <a:cubicBezTo>
                    <a:pt x="705562" y="424342"/>
                    <a:pt x="705837" y="428617"/>
                    <a:pt x="708406" y="431518"/>
                  </a:cubicBezTo>
                  <a:cubicBezTo>
                    <a:pt x="710961" y="434040"/>
                    <a:pt x="714928" y="434436"/>
                    <a:pt x="717931" y="432471"/>
                  </a:cubicBezTo>
                  <a:cubicBezTo>
                    <a:pt x="720621" y="430695"/>
                    <a:pt x="723198" y="428755"/>
                    <a:pt x="725647" y="426661"/>
                  </a:cubicBezTo>
                  <a:cubicBezTo>
                    <a:pt x="733076" y="419993"/>
                    <a:pt x="739934" y="412754"/>
                    <a:pt x="747745" y="406658"/>
                  </a:cubicBezTo>
                  <a:cubicBezTo>
                    <a:pt x="754875" y="399780"/>
                    <a:pt x="762482" y="393415"/>
                    <a:pt x="770509" y="387608"/>
                  </a:cubicBezTo>
                  <a:cubicBezTo>
                    <a:pt x="774169" y="389350"/>
                    <a:pt x="777415" y="391850"/>
                    <a:pt x="780034" y="394942"/>
                  </a:cubicBezTo>
                  <a:cubicBezTo>
                    <a:pt x="784987" y="400086"/>
                    <a:pt x="790131" y="405229"/>
                    <a:pt x="795179" y="410278"/>
                  </a:cubicBezTo>
                  <a:cubicBezTo>
                    <a:pt x="807176" y="420875"/>
                    <a:pt x="818382" y="432336"/>
                    <a:pt x="828707" y="444568"/>
                  </a:cubicBezTo>
                  <a:cubicBezTo>
                    <a:pt x="829906" y="446385"/>
                    <a:pt x="831462" y="447940"/>
                    <a:pt x="833279" y="449140"/>
                  </a:cubicBezTo>
                  <a:cubicBezTo>
                    <a:pt x="838372" y="452670"/>
                    <a:pt x="842578" y="457332"/>
                    <a:pt x="845566" y="462760"/>
                  </a:cubicBezTo>
                  <a:cubicBezTo>
                    <a:pt x="838496" y="470165"/>
                    <a:pt x="830922" y="477072"/>
                    <a:pt x="822897" y="483430"/>
                  </a:cubicBezTo>
                  <a:cubicBezTo>
                    <a:pt x="814229" y="491431"/>
                    <a:pt x="804704" y="498574"/>
                    <a:pt x="796608" y="507242"/>
                  </a:cubicBezTo>
                  <a:cubicBezTo>
                    <a:pt x="793081" y="510018"/>
                    <a:pt x="792444" y="515114"/>
                    <a:pt x="795179" y="518672"/>
                  </a:cubicBezTo>
                  <a:cubicBezTo>
                    <a:pt x="798041" y="522039"/>
                    <a:pt x="803091" y="522448"/>
                    <a:pt x="806458" y="519586"/>
                  </a:cubicBezTo>
                  <a:cubicBezTo>
                    <a:pt x="806786" y="519306"/>
                    <a:pt x="807092" y="519001"/>
                    <a:pt x="807371" y="518672"/>
                  </a:cubicBezTo>
                  <a:cubicBezTo>
                    <a:pt x="812515" y="514291"/>
                    <a:pt x="817468" y="509719"/>
                    <a:pt x="822516" y="505337"/>
                  </a:cubicBezTo>
                  <a:lnTo>
                    <a:pt x="858139" y="473619"/>
                  </a:lnTo>
                  <a:cubicBezTo>
                    <a:pt x="861749" y="475416"/>
                    <a:pt x="864785" y="478188"/>
                    <a:pt x="866902" y="481620"/>
                  </a:cubicBezTo>
                  <a:cubicBezTo>
                    <a:pt x="870332" y="486304"/>
                    <a:pt x="874479" y="490419"/>
                    <a:pt x="879190" y="493812"/>
                  </a:cubicBezTo>
                  <a:cubicBezTo>
                    <a:pt x="885667" y="499241"/>
                    <a:pt x="890905" y="506194"/>
                    <a:pt x="897192" y="511909"/>
                  </a:cubicBezTo>
                  <a:cubicBezTo>
                    <a:pt x="899383" y="513814"/>
                    <a:pt x="901383" y="516005"/>
                    <a:pt x="903478" y="518005"/>
                  </a:cubicBezTo>
                  <a:cubicBezTo>
                    <a:pt x="908146" y="522387"/>
                    <a:pt x="911575" y="528578"/>
                    <a:pt x="916242" y="532198"/>
                  </a:cubicBezTo>
                  <a:cubicBezTo>
                    <a:pt x="920909" y="535817"/>
                    <a:pt x="925767" y="540675"/>
                    <a:pt x="930339" y="544771"/>
                  </a:cubicBezTo>
                  <a:cubicBezTo>
                    <a:pt x="931885" y="545902"/>
                    <a:pt x="932886" y="547629"/>
                    <a:pt x="933101" y="549533"/>
                  </a:cubicBezTo>
                  <a:cubicBezTo>
                    <a:pt x="930148" y="551819"/>
                    <a:pt x="927005" y="554105"/>
                    <a:pt x="924243" y="556486"/>
                  </a:cubicBezTo>
                  <a:cubicBezTo>
                    <a:pt x="913003" y="566011"/>
                    <a:pt x="901764" y="575536"/>
                    <a:pt x="890715" y="585061"/>
                  </a:cubicBezTo>
                  <a:cubicBezTo>
                    <a:pt x="887476" y="587919"/>
                    <a:pt x="884524" y="591157"/>
                    <a:pt x="881190" y="594110"/>
                  </a:cubicBezTo>
                  <a:cubicBezTo>
                    <a:pt x="879300" y="595848"/>
                    <a:pt x="879052" y="598743"/>
                    <a:pt x="880618" y="600778"/>
                  </a:cubicBezTo>
                  <a:cubicBezTo>
                    <a:pt x="882477" y="604553"/>
                    <a:pt x="887044" y="606109"/>
                    <a:pt x="890820" y="604250"/>
                  </a:cubicBezTo>
                  <a:cubicBezTo>
                    <a:pt x="891079" y="604123"/>
                    <a:pt x="891329" y="603981"/>
                    <a:pt x="891572" y="603826"/>
                  </a:cubicBezTo>
                  <a:cubicBezTo>
                    <a:pt x="894195" y="602475"/>
                    <a:pt x="896603" y="600741"/>
                    <a:pt x="898716" y="598682"/>
                  </a:cubicBezTo>
                  <a:cubicBezTo>
                    <a:pt x="906431" y="590681"/>
                    <a:pt x="915289" y="584204"/>
                    <a:pt x="923100" y="576298"/>
                  </a:cubicBezTo>
                  <a:cubicBezTo>
                    <a:pt x="929005" y="570202"/>
                    <a:pt x="935863" y="564964"/>
                    <a:pt x="942150" y="559344"/>
                  </a:cubicBezTo>
                  <a:cubicBezTo>
                    <a:pt x="943864" y="559344"/>
                    <a:pt x="944817" y="560582"/>
                    <a:pt x="946055" y="561725"/>
                  </a:cubicBezTo>
                  <a:cubicBezTo>
                    <a:pt x="952818" y="568012"/>
                    <a:pt x="959390" y="574584"/>
                    <a:pt x="966058" y="580775"/>
                  </a:cubicBezTo>
                  <a:cubicBezTo>
                    <a:pt x="977202" y="591062"/>
                    <a:pt x="987870" y="601921"/>
                    <a:pt x="999014" y="612208"/>
                  </a:cubicBezTo>
                  <a:cubicBezTo>
                    <a:pt x="1004529" y="618737"/>
                    <a:pt x="1010549" y="624821"/>
                    <a:pt x="1017016" y="630400"/>
                  </a:cubicBezTo>
                  <a:cubicBezTo>
                    <a:pt x="1018093" y="631280"/>
                    <a:pt x="1018664" y="632635"/>
                    <a:pt x="1018540" y="634020"/>
                  </a:cubicBezTo>
                  <a:lnTo>
                    <a:pt x="996633" y="653070"/>
                  </a:lnTo>
                  <a:lnTo>
                    <a:pt x="965581" y="679930"/>
                  </a:lnTo>
                  <a:cubicBezTo>
                    <a:pt x="963505" y="681659"/>
                    <a:pt x="962000" y="683987"/>
                    <a:pt x="961295" y="686598"/>
                  </a:cubicBezTo>
                  <a:cubicBezTo>
                    <a:pt x="960724" y="688979"/>
                    <a:pt x="960724" y="690884"/>
                    <a:pt x="962724" y="692313"/>
                  </a:cubicBezTo>
                  <a:cubicBezTo>
                    <a:pt x="964724" y="693742"/>
                    <a:pt x="967010" y="695932"/>
                    <a:pt x="970058" y="694504"/>
                  </a:cubicBezTo>
                  <a:cubicBezTo>
                    <a:pt x="971744" y="693703"/>
                    <a:pt x="973316" y="692678"/>
                    <a:pt x="974725" y="691456"/>
                  </a:cubicBezTo>
                  <a:cubicBezTo>
                    <a:pt x="984250" y="683359"/>
                    <a:pt x="993775" y="675168"/>
                    <a:pt x="1002443" y="666881"/>
                  </a:cubicBezTo>
                  <a:cubicBezTo>
                    <a:pt x="1011111" y="658594"/>
                    <a:pt x="1019588" y="651451"/>
                    <a:pt x="1028161" y="643735"/>
                  </a:cubicBezTo>
                  <a:cubicBezTo>
                    <a:pt x="1033304" y="644402"/>
                    <a:pt x="1035400" y="648974"/>
                    <a:pt x="1038638" y="652022"/>
                  </a:cubicBezTo>
                  <a:cubicBezTo>
                    <a:pt x="1039400" y="652689"/>
                    <a:pt x="1039591" y="654118"/>
                    <a:pt x="1040353" y="654689"/>
                  </a:cubicBezTo>
                  <a:cubicBezTo>
                    <a:pt x="1051716" y="664864"/>
                    <a:pt x="1062556" y="675609"/>
                    <a:pt x="1072833" y="686884"/>
                  </a:cubicBezTo>
                  <a:cubicBezTo>
                    <a:pt x="1082358" y="696409"/>
                    <a:pt x="1093026" y="705934"/>
                    <a:pt x="1102741" y="715459"/>
                  </a:cubicBezTo>
                  <a:cubicBezTo>
                    <a:pt x="1103894" y="716627"/>
                    <a:pt x="1104542" y="718200"/>
                    <a:pt x="1104551" y="719840"/>
                  </a:cubicBezTo>
                  <a:cubicBezTo>
                    <a:pt x="1099408" y="724126"/>
                    <a:pt x="1094074" y="728317"/>
                    <a:pt x="1088835" y="732508"/>
                  </a:cubicBezTo>
                  <a:cubicBezTo>
                    <a:pt x="1081310" y="738604"/>
                    <a:pt x="1074928" y="746034"/>
                    <a:pt x="1067023" y="751558"/>
                  </a:cubicBezTo>
                  <a:cubicBezTo>
                    <a:pt x="1061879" y="755368"/>
                    <a:pt x="1057498" y="761083"/>
                    <a:pt x="1052640" y="764512"/>
                  </a:cubicBezTo>
                  <a:cubicBezTo>
                    <a:pt x="1049668" y="766712"/>
                    <a:pt x="1048706" y="770728"/>
                    <a:pt x="1050354" y="774037"/>
                  </a:cubicBezTo>
                  <a:cubicBezTo>
                    <a:pt x="1053088" y="777080"/>
                    <a:pt x="1057460" y="778038"/>
                    <a:pt x="1061213" y="776419"/>
                  </a:cubicBezTo>
                  <a:cubicBezTo>
                    <a:pt x="1063127" y="775448"/>
                    <a:pt x="1064870" y="774159"/>
                    <a:pt x="1066356" y="772609"/>
                  </a:cubicBezTo>
                  <a:cubicBezTo>
                    <a:pt x="1069309" y="769751"/>
                    <a:pt x="1072071" y="766798"/>
                    <a:pt x="1075119" y="764131"/>
                  </a:cubicBezTo>
                  <a:cubicBezTo>
                    <a:pt x="1088454" y="752797"/>
                    <a:pt x="1101694" y="741557"/>
                    <a:pt x="1113886" y="728984"/>
                  </a:cubicBezTo>
                  <a:cubicBezTo>
                    <a:pt x="1121411" y="731175"/>
                    <a:pt x="1125030" y="737938"/>
                    <a:pt x="1130173" y="742795"/>
                  </a:cubicBezTo>
                  <a:cubicBezTo>
                    <a:pt x="1137413" y="749558"/>
                    <a:pt x="1144080" y="756797"/>
                    <a:pt x="1151128" y="763750"/>
                  </a:cubicBezTo>
                  <a:lnTo>
                    <a:pt x="1188371" y="800803"/>
                  </a:lnTo>
                  <a:cubicBezTo>
                    <a:pt x="1189571" y="801884"/>
                    <a:pt x="1190324" y="803381"/>
                    <a:pt x="1190467" y="804994"/>
                  </a:cubicBezTo>
                  <a:cubicBezTo>
                    <a:pt x="1183771" y="809729"/>
                    <a:pt x="1177408" y="814917"/>
                    <a:pt x="1171417" y="820519"/>
                  </a:cubicBezTo>
                  <a:cubicBezTo>
                    <a:pt x="1161892" y="828330"/>
                    <a:pt x="1152367" y="836617"/>
                    <a:pt x="1143413" y="844903"/>
                  </a:cubicBezTo>
                  <a:cubicBezTo>
                    <a:pt x="1139222" y="848713"/>
                    <a:pt x="1139127" y="852047"/>
                    <a:pt x="1142080" y="855476"/>
                  </a:cubicBezTo>
                  <a:cubicBezTo>
                    <a:pt x="1145032" y="858905"/>
                    <a:pt x="1148176" y="859477"/>
                    <a:pt x="1152653" y="855476"/>
                  </a:cubicBezTo>
                  <a:cubicBezTo>
                    <a:pt x="1157129" y="851476"/>
                    <a:pt x="1161320" y="848237"/>
                    <a:pt x="1165511" y="844427"/>
                  </a:cubicBezTo>
                  <a:cubicBezTo>
                    <a:pt x="1176560" y="834235"/>
                    <a:pt x="1187419" y="823663"/>
                    <a:pt x="1199325" y="814423"/>
                  </a:cubicBezTo>
                  <a:cubicBezTo>
                    <a:pt x="1205897" y="815947"/>
                    <a:pt x="1208850" y="822043"/>
                    <a:pt x="1213136" y="825949"/>
                  </a:cubicBezTo>
                  <a:cubicBezTo>
                    <a:pt x="1222023" y="833675"/>
                    <a:pt x="1230481" y="841879"/>
                    <a:pt x="1238473" y="850523"/>
                  </a:cubicBezTo>
                  <a:cubicBezTo>
                    <a:pt x="1250474" y="863096"/>
                    <a:pt x="1263333" y="874812"/>
                    <a:pt x="1274954" y="887671"/>
                  </a:cubicBezTo>
                  <a:cubicBezTo>
                    <a:pt x="1275620" y="888337"/>
                    <a:pt x="1275620" y="889671"/>
                    <a:pt x="1275906" y="890623"/>
                  </a:cubicBezTo>
                  <a:lnTo>
                    <a:pt x="1265714" y="900148"/>
                  </a:lnTo>
                  <a:lnTo>
                    <a:pt x="1231043" y="930247"/>
                  </a:lnTo>
                  <a:cubicBezTo>
                    <a:pt x="1229633" y="931471"/>
                    <a:pt x="1228348" y="932844"/>
                    <a:pt x="1227233" y="934343"/>
                  </a:cubicBezTo>
                  <a:cubicBezTo>
                    <a:pt x="1224995" y="937203"/>
                    <a:pt x="1225509" y="941334"/>
                    <a:pt x="1228367" y="943569"/>
                  </a:cubicBezTo>
                  <a:cubicBezTo>
                    <a:pt x="1229043" y="944101"/>
                    <a:pt x="1229824" y="944495"/>
                    <a:pt x="1230662" y="944725"/>
                  </a:cubicBezTo>
                  <a:cubicBezTo>
                    <a:pt x="1234520" y="946303"/>
                    <a:pt x="1238968" y="945184"/>
                    <a:pt x="1241616" y="941963"/>
                  </a:cubicBezTo>
                  <a:cubicBezTo>
                    <a:pt x="1247331" y="936629"/>
                    <a:pt x="1252951" y="931295"/>
                    <a:pt x="1258856" y="926247"/>
                  </a:cubicBezTo>
                  <a:cubicBezTo>
                    <a:pt x="1269429" y="919103"/>
                    <a:pt x="1278478" y="910245"/>
                    <a:pt x="1287812" y="901768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4FC8114B-3BC2-1441-BD0D-11F698BE4BB0}"/>
                </a:ext>
              </a:extLst>
            </p:cNvPr>
            <p:cNvSpPr/>
            <p:nvPr/>
          </p:nvSpPr>
          <p:spPr>
            <a:xfrm rot="9900000">
              <a:off x="9536335" y="721549"/>
              <a:ext cx="77884" cy="69050"/>
            </a:xfrm>
            <a:custGeom>
              <a:avLst/>
              <a:gdLst>
                <a:gd name="connsiteX0" fmla="*/ 77884 w 77884"/>
                <a:gd name="connsiteY0" fmla="*/ 10573 h 69050"/>
                <a:gd name="connsiteX1" fmla="*/ 65502 w 77884"/>
                <a:gd name="connsiteY1" fmla="*/ 22288 h 69050"/>
                <a:gd name="connsiteX2" fmla="*/ 22734 w 77884"/>
                <a:gd name="connsiteY2" fmla="*/ 60388 h 69050"/>
                <a:gd name="connsiteX3" fmla="*/ 17496 w 77884"/>
                <a:gd name="connsiteY3" fmla="*/ 65437 h 69050"/>
                <a:gd name="connsiteX4" fmla="*/ 7971 w 77884"/>
                <a:gd name="connsiteY4" fmla="*/ 68961 h 69050"/>
                <a:gd name="connsiteX5" fmla="*/ 1208 w 77884"/>
                <a:gd name="connsiteY5" fmla="*/ 65818 h 69050"/>
                <a:gd name="connsiteX6" fmla="*/ 2256 w 77884"/>
                <a:gd name="connsiteY6" fmla="*/ 56293 h 69050"/>
                <a:gd name="connsiteX7" fmla="*/ 16734 w 77884"/>
                <a:gd name="connsiteY7" fmla="*/ 42100 h 69050"/>
                <a:gd name="connsiteX8" fmla="*/ 49785 w 77884"/>
                <a:gd name="connsiteY8" fmla="*/ 13525 h 69050"/>
                <a:gd name="connsiteX9" fmla="*/ 66835 w 77884"/>
                <a:gd name="connsiteY9" fmla="*/ 0 h 69050"/>
                <a:gd name="connsiteX10" fmla="*/ 77884 w 77884"/>
                <a:gd name="connsiteY10" fmla="*/ 10573 h 6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884" h="69050">
                  <a:moveTo>
                    <a:pt x="77884" y="10573"/>
                  </a:moveTo>
                  <a:cubicBezTo>
                    <a:pt x="73503" y="14202"/>
                    <a:pt x="69369" y="18116"/>
                    <a:pt x="65502" y="22288"/>
                  </a:cubicBezTo>
                  <a:cubicBezTo>
                    <a:pt x="51595" y="35433"/>
                    <a:pt x="36927" y="47911"/>
                    <a:pt x="22734" y="60388"/>
                  </a:cubicBezTo>
                  <a:cubicBezTo>
                    <a:pt x="20829" y="61903"/>
                    <a:pt x="19077" y="63589"/>
                    <a:pt x="17496" y="65437"/>
                  </a:cubicBezTo>
                  <a:cubicBezTo>
                    <a:pt x="15086" y="68104"/>
                    <a:pt x="11533" y="69418"/>
                    <a:pt x="7971" y="68961"/>
                  </a:cubicBezTo>
                  <a:cubicBezTo>
                    <a:pt x="5208" y="68961"/>
                    <a:pt x="2637" y="68961"/>
                    <a:pt x="1208" y="65818"/>
                  </a:cubicBezTo>
                  <a:cubicBezTo>
                    <a:pt x="-735" y="62789"/>
                    <a:pt x="-297" y="58826"/>
                    <a:pt x="2256" y="56293"/>
                  </a:cubicBezTo>
                  <a:cubicBezTo>
                    <a:pt x="6923" y="51435"/>
                    <a:pt x="11781" y="46768"/>
                    <a:pt x="16734" y="42100"/>
                  </a:cubicBezTo>
                  <a:cubicBezTo>
                    <a:pt x="27592" y="32575"/>
                    <a:pt x="38546" y="23050"/>
                    <a:pt x="49785" y="13525"/>
                  </a:cubicBezTo>
                  <a:cubicBezTo>
                    <a:pt x="55043" y="8506"/>
                    <a:pt x="60749" y="3972"/>
                    <a:pt x="66835" y="0"/>
                  </a:cubicBezTo>
                  <a:cubicBezTo>
                    <a:pt x="71693" y="2381"/>
                    <a:pt x="76265" y="4667"/>
                    <a:pt x="77884" y="10573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A141D8B-140C-2D00-ADCD-F6402EA1A581}"/>
                </a:ext>
              </a:extLst>
            </p:cNvPr>
            <p:cNvSpPr/>
            <p:nvPr/>
          </p:nvSpPr>
          <p:spPr>
            <a:xfrm rot="9900000">
              <a:off x="11008053" y="1572130"/>
              <a:ext cx="72448" cy="65624"/>
            </a:xfrm>
            <a:custGeom>
              <a:avLst/>
              <a:gdLst>
                <a:gd name="connsiteX0" fmla="*/ 72448 w 72448"/>
                <a:gd name="connsiteY0" fmla="*/ 12192 h 65624"/>
                <a:gd name="connsiteX1" fmla="*/ 53398 w 72448"/>
                <a:gd name="connsiteY1" fmla="*/ 29242 h 65624"/>
                <a:gd name="connsiteX2" fmla="*/ 17108 w 72448"/>
                <a:gd name="connsiteY2" fmla="*/ 61913 h 65624"/>
                <a:gd name="connsiteX3" fmla="*/ 2903 w 72448"/>
                <a:gd name="connsiteY3" fmla="*/ 63350 h 65624"/>
                <a:gd name="connsiteX4" fmla="*/ 2154 w 72448"/>
                <a:gd name="connsiteY4" fmla="*/ 62675 h 65624"/>
                <a:gd name="connsiteX5" fmla="*/ 1106 w 72448"/>
                <a:gd name="connsiteY5" fmla="*/ 54673 h 65624"/>
                <a:gd name="connsiteX6" fmla="*/ 9107 w 72448"/>
                <a:gd name="connsiteY6" fmla="*/ 46768 h 65624"/>
                <a:gd name="connsiteX7" fmla="*/ 49874 w 72448"/>
                <a:gd name="connsiteY7" fmla="*/ 11335 h 65624"/>
                <a:gd name="connsiteX8" fmla="*/ 59399 w 72448"/>
                <a:gd name="connsiteY8" fmla="*/ 0 h 65624"/>
                <a:gd name="connsiteX9" fmla="*/ 72448 w 72448"/>
                <a:gd name="connsiteY9" fmla="*/ 12192 h 65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448" h="65624">
                  <a:moveTo>
                    <a:pt x="72448" y="12192"/>
                  </a:moveTo>
                  <a:lnTo>
                    <a:pt x="53398" y="29242"/>
                  </a:lnTo>
                  <a:cubicBezTo>
                    <a:pt x="41111" y="40100"/>
                    <a:pt x="29205" y="51054"/>
                    <a:pt x="17108" y="61913"/>
                  </a:cubicBezTo>
                  <a:cubicBezTo>
                    <a:pt x="13582" y="66232"/>
                    <a:pt x="7222" y="66876"/>
                    <a:pt x="2903" y="63350"/>
                  </a:cubicBezTo>
                  <a:cubicBezTo>
                    <a:pt x="2642" y="63137"/>
                    <a:pt x="2392" y="62912"/>
                    <a:pt x="2154" y="62675"/>
                  </a:cubicBezTo>
                  <a:cubicBezTo>
                    <a:pt x="-247" y="60699"/>
                    <a:pt x="-705" y="57200"/>
                    <a:pt x="1106" y="54673"/>
                  </a:cubicBezTo>
                  <a:cubicBezTo>
                    <a:pt x="3330" y="51625"/>
                    <a:pt x="6032" y="48955"/>
                    <a:pt x="9107" y="46768"/>
                  </a:cubicBezTo>
                  <a:cubicBezTo>
                    <a:pt x="22378" y="34576"/>
                    <a:pt x="35968" y="22765"/>
                    <a:pt x="49874" y="11335"/>
                  </a:cubicBezTo>
                  <a:cubicBezTo>
                    <a:pt x="54080" y="8559"/>
                    <a:pt x="57389" y="4621"/>
                    <a:pt x="59399" y="0"/>
                  </a:cubicBezTo>
                  <a:cubicBezTo>
                    <a:pt x="65503" y="1647"/>
                    <a:pt x="70391" y="6215"/>
                    <a:pt x="72448" y="12192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41A9FC89-2817-B9F7-F0FC-1C0FE9A0038E}"/>
                </a:ext>
              </a:extLst>
            </p:cNvPr>
            <p:cNvSpPr/>
            <p:nvPr/>
          </p:nvSpPr>
          <p:spPr>
            <a:xfrm rot="9900000">
              <a:off x="9642084" y="788685"/>
              <a:ext cx="69866" cy="62724"/>
            </a:xfrm>
            <a:custGeom>
              <a:avLst/>
              <a:gdLst>
                <a:gd name="connsiteX0" fmla="*/ 69866 w 69866"/>
                <a:gd name="connsiteY0" fmla="*/ 9620 h 62724"/>
                <a:gd name="connsiteX1" fmla="*/ 43387 w 69866"/>
                <a:gd name="connsiteY1" fmla="*/ 34480 h 62724"/>
                <a:gd name="connsiteX2" fmla="*/ 19765 w 69866"/>
                <a:gd name="connsiteY2" fmla="*/ 55340 h 62724"/>
                <a:gd name="connsiteX3" fmla="*/ 12907 w 69866"/>
                <a:gd name="connsiteY3" fmla="*/ 60960 h 62724"/>
                <a:gd name="connsiteX4" fmla="*/ 1286 w 69866"/>
                <a:gd name="connsiteY4" fmla="*/ 60007 h 62724"/>
                <a:gd name="connsiteX5" fmla="*/ 3000 w 69866"/>
                <a:gd name="connsiteY5" fmla="*/ 48292 h 62724"/>
                <a:gd name="connsiteX6" fmla="*/ 16431 w 69866"/>
                <a:gd name="connsiteY6" fmla="*/ 36671 h 62724"/>
                <a:gd name="connsiteX7" fmla="*/ 37767 w 69866"/>
                <a:gd name="connsiteY7" fmla="*/ 18193 h 62724"/>
                <a:gd name="connsiteX8" fmla="*/ 58341 w 69866"/>
                <a:gd name="connsiteY8" fmla="*/ 0 h 62724"/>
                <a:gd name="connsiteX9" fmla="*/ 69866 w 69866"/>
                <a:gd name="connsiteY9" fmla="*/ 9620 h 6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866" h="62724">
                  <a:moveTo>
                    <a:pt x="69866" y="9620"/>
                  </a:moveTo>
                  <a:cubicBezTo>
                    <a:pt x="61484" y="18364"/>
                    <a:pt x="52645" y="26670"/>
                    <a:pt x="43387" y="34480"/>
                  </a:cubicBezTo>
                  <a:cubicBezTo>
                    <a:pt x="35957" y="41910"/>
                    <a:pt x="27670" y="48387"/>
                    <a:pt x="19765" y="55340"/>
                  </a:cubicBezTo>
                  <a:cubicBezTo>
                    <a:pt x="17679" y="57445"/>
                    <a:pt x="15383" y="59331"/>
                    <a:pt x="12907" y="60960"/>
                  </a:cubicBezTo>
                  <a:cubicBezTo>
                    <a:pt x="9354" y="63637"/>
                    <a:pt x="4353" y="63227"/>
                    <a:pt x="1286" y="60007"/>
                  </a:cubicBezTo>
                  <a:cubicBezTo>
                    <a:pt x="-933" y="56178"/>
                    <a:pt x="-228" y="51321"/>
                    <a:pt x="3000" y="48292"/>
                  </a:cubicBezTo>
                  <a:cubicBezTo>
                    <a:pt x="7382" y="44291"/>
                    <a:pt x="11954" y="40481"/>
                    <a:pt x="16431" y="36671"/>
                  </a:cubicBezTo>
                  <a:lnTo>
                    <a:pt x="37767" y="18193"/>
                  </a:lnTo>
                  <a:cubicBezTo>
                    <a:pt x="44720" y="12192"/>
                    <a:pt x="51483" y="6001"/>
                    <a:pt x="58341" y="0"/>
                  </a:cubicBezTo>
                  <a:cubicBezTo>
                    <a:pt x="63951" y="143"/>
                    <a:pt x="68723" y="4134"/>
                    <a:pt x="69866" y="962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B7D6939B-BB19-D6E1-D269-085828F45876}"/>
                </a:ext>
              </a:extLst>
            </p:cNvPr>
            <p:cNvSpPr/>
            <p:nvPr/>
          </p:nvSpPr>
          <p:spPr>
            <a:xfrm rot="9900000">
              <a:off x="10588711" y="1338850"/>
              <a:ext cx="64233" cy="58870"/>
            </a:xfrm>
            <a:custGeom>
              <a:avLst/>
              <a:gdLst>
                <a:gd name="connsiteX0" fmla="*/ 64234 w 64233"/>
                <a:gd name="connsiteY0" fmla="*/ 12764 h 58870"/>
                <a:gd name="connsiteX1" fmla="*/ 41469 w 64233"/>
                <a:gd name="connsiteY1" fmla="*/ 31814 h 58870"/>
                <a:gd name="connsiteX2" fmla="*/ 19371 w 64233"/>
                <a:gd name="connsiteY2" fmla="*/ 51816 h 58870"/>
                <a:gd name="connsiteX3" fmla="*/ 11656 w 64233"/>
                <a:gd name="connsiteY3" fmla="*/ 57626 h 58870"/>
                <a:gd name="connsiteX4" fmla="*/ 2131 w 64233"/>
                <a:gd name="connsiteY4" fmla="*/ 56674 h 58870"/>
                <a:gd name="connsiteX5" fmla="*/ 1464 w 64233"/>
                <a:gd name="connsiteY5" fmla="*/ 46292 h 58870"/>
                <a:gd name="connsiteX6" fmla="*/ 4226 w 64233"/>
                <a:gd name="connsiteY6" fmla="*/ 43339 h 58870"/>
                <a:gd name="connsiteX7" fmla="*/ 39945 w 64233"/>
                <a:gd name="connsiteY7" fmla="*/ 12001 h 58870"/>
                <a:gd name="connsiteX8" fmla="*/ 51851 w 64233"/>
                <a:gd name="connsiteY8" fmla="*/ 0 h 58870"/>
                <a:gd name="connsiteX9" fmla="*/ 53470 w 64233"/>
                <a:gd name="connsiteY9" fmla="*/ 0 h 58870"/>
                <a:gd name="connsiteX10" fmla="*/ 64234 w 64233"/>
                <a:gd name="connsiteY10" fmla="*/ 12764 h 58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233" h="58870">
                  <a:moveTo>
                    <a:pt x="64234" y="12764"/>
                  </a:moveTo>
                  <a:cubicBezTo>
                    <a:pt x="56206" y="18570"/>
                    <a:pt x="48599" y="24936"/>
                    <a:pt x="41469" y="31814"/>
                  </a:cubicBezTo>
                  <a:cubicBezTo>
                    <a:pt x="33658" y="37909"/>
                    <a:pt x="26800" y="45148"/>
                    <a:pt x="19371" y="51816"/>
                  </a:cubicBezTo>
                  <a:cubicBezTo>
                    <a:pt x="16922" y="53911"/>
                    <a:pt x="14346" y="55851"/>
                    <a:pt x="11656" y="57626"/>
                  </a:cubicBezTo>
                  <a:cubicBezTo>
                    <a:pt x="8653" y="59591"/>
                    <a:pt x="4685" y="59195"/>
                    <a:pt x="2131" y="56674"/>
                  </a:cubicBezTo>
                  <a:cubicBezTo>
                    <a:pt x="-438" y="53772"/>
                    <a:pt x="-713" y="49498"/>
                    <a:pt x="1464" y="46292"/>
                  </a:cubicBezTo>
                  <a:cubicBezTo>
                    <a:pt x="2232" y="45174"/>
                    <a:pt x="3162" y="44179"/>
                    <a:pt x="4226" y="43339"/>
                  </a:cubicBezTo>
                  <a:lnTo>
                    <a:pt x="39945" y="12001"/>
                  </a:lnTo>
                  <a:cubicBezTo>
                    <a:pt x="44287" y="8390"/>
                    <a:pt x="48275" y="4371"/>
                    <a:pt x="51851" y="0"/>
                  </a:cubicBezTo>
                  <a:cubicBezTo>
                    <a:pt x="52423" y="0"/>
                    <a:pt x="52994" y="0"/>
                    <a:pt x="53470" y="0"/>
                  </a:cubicBezTo>
                  <a:cubicBezTo>
                    <a:pt x="59061" y="2055"/>
                    <a:pt x="63153" y="6907"/>
                    <a:pt x="64234" y="12764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9841BE42-8DBC-9CA1-D2EB-DE0675B157CE}"/>
                </a:ext>
              </a:extLst>
            </p:cNvPr>
            <p:cNvSpPr/>
            <p:nvPr/>
          </p:nvSpPr>
          <p:spPr>
            <a:xfrm rot="9900000">
              <a:off x="10801897" y="1456823"/>
              <a:ext cx="66478" cy="61032"/>
            </a:xfrm>
            <a:custGeom>
              <a:avLst/>
              <a:gdLst>
                <a:gd name="connsiteX0" fmla="*/ 66479 w 66478"/>
                <a:gd name="connsiteY0" fmla="*/ 10858 h 61032"/>
                <a:gd name="connsiteX1" fmla="*/ 33332 w 66478"/>
                <a:gd name="connsiteY1" fmla="*/ 40195 h 61032"/>
                <a:gd name="connsiteX2" fmla="*/ 14282 w 66478"/>
                <a:gd name="connsiteY2" fmla="*/ 57436 h 61032"/>
                <a:gd name="connsiteX3" fmla="*/ 10948 w 66478"/>
                <a:gd name="connsiteY3" fmla="*/ 59722 h 61032"/>
                <a:gd name="connsiteX4" fmla="*/ 1423 w 66478"/>
                <a:gd name="connsiteY4" fmla="*/ 59055 h 61032"/>
                <a:gd name="connsiteX5" fmla="*/ 2280 w 66478"/>
                <a:gd name="connsiteY5" fmla="*/ 47434 h 61032"/>
                <a:gd name="connsiteX6" fmla="*/ 21330 w 66478"/>
                <a:gd name="connsiteY6" fmla="*/ 30480 h 61032"/>
                <a:gd name="connsiteX7" fmla="*/ 54001 w 66478"/>
                <a:gd name="connsiteY7" fmla="*/ 1905 h 61032"/>
                <a:gd name="connsiteX8" fmla="*/ 55430 w 66478"/>
                <a:gd name="connsiteY8" fmla="*/ 0 h 61032"/>
                <a:gd name="connsiteX9" fmla="*/ 66479 w 66478"/>
                <a:gd name="connsiteY9" fmla="*/ 10858 h 61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478" h="61032">
                  <a:moveTo>
                    <a:pt x="66479" y="10858"/>
                  </a:moveTo>
                  <a:cubicBezTo>
                    <a:pt x="54573" y="19717"/>
                    <a:pt x="44571" y="30670"/>
                    <a:pt x="33332" y="40195"/>
                  </a:cubicBezTo>
                  <a:cubicBezTo>
                    <a:pt x="26760" y="45720"/>
                    <a:pt x="20568" y="51721"/>
                    <a:pt x="14282" y="57436"/>
                  </a:cubicBezTo>
                  <a:cubicBezTo>
                    <a:pt x="13280" y="58346"/>
                    <a:pt x="12159" y="59115"/>
                    <a:pt x="10948" y="59722"/>
                  </a:cubicBezTo>
                  <a:cubicBezTo>
                    <a:pt x="7992" y="61692"/>
                    <a:pt x="4077" y="61418"/>
                    <a:pt x="1423" y="59055"/>
                  </a:cubicBezTo>
                  <a:cubicBezTo>
                    <a:pt x="-751" y="55384"/>
                    <a:pt x="-409" y="50746"/>
                    <a:pt x="2280" y="47434"/>
                  </a:cubicBezTo>
                  <a:cubicBezTo>
                    <a:pt x="8662" y="41719"/>
                    <a:pt x="15139" y="36100"/>
                    <a:pt x="21330" y="30480"/>
                  </a:cubicBezTo>
                  <a:lnTo>
                    <a:pt x="54001" y="1905"/>
                  </a:lnTo>
                  <a:cubicBezTo>
                    <a:pt x="54580" y="1354"/>
                    <a:pt x="55063" y="711"/>
                    <a:pt x="55430" y="0"/>
                  </a:cubicBezTo>
                  <a:cubicBezTo>
                    <a:pt x="61304" y="361"/>
                    <a:pt x="66015" y="4992"/>
                    <a:pt x="66479" y="10858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2B2679CE-EB04-F856-502A-E1D98F478E04}"/>
                </a:ext>
              </a:extLst>
            </p:cNvPr>
            <p:cNvSpPr/>
            <p:nvPr/>
          </p:nvSpPr>
          <p:spPr>
            <a:xfrm rot="9900000">
              <a:off x="10481324" y="1276694"/>
              <a:ext cx="64657" cy="58730"/>
            </a:xfrm>
            <a:custGeom>
              <a:avLst/>
              <a:gdLst>
                <a:gd name="connsiteX0" fmla="*/ 64658 w 64657"/>
                <a:gd name="connsiteY0" fmla="*/ 10858 h 58730"/>
                <a:gd name="connsiteX1" fmla="*/ 29034 w 64657"/>
                <a:gd name="connsiteY1" fmla="*/ 42577 h 58730"/>
                <a:gd name="connsiteX2" fmla="*/ 13890 w 64657"/>
                <a:gd name="connsiteY2" fmla="*/ 55912 h 58730"/>
                <a:gd name="connsiteX3" fmla="*/ 2611 w 64657"/>
                <a:gd name="connsiteY3" fmla="*/ 56825 h 58730"/>
                <a:gd name="connsiteX4" fmla="*/ 1698 w 64657"/>
                <a:gd name="connsiteY4" fmla="*/ 55912 h 58730"/>
                <a:gd name="connsiteX5" fmla="*/ 3126 w 64657"/>
                <a:gd name="connsiteY5" fmla="*/ 44482 h 58730"/>
                <a:gd name="connsiteX6" fmla="*/ 29415 w 64657"/>
                <a:gd name="connsiteY6" fmla="*/ 20669 h 58730"/>
                <a:gd name="connsiteX7" fmla="*/ 52085 w 64657"/>
                <a:gd name="connsiteY7" fmla="*/ 0 h 58730"/>
                <a:gd name="connsiteX8" fmla="*/ 64658 w 64657"/>
                <a:gd name="connsiteY8" fmla="*/ 10858 h 58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57" h="58730">
                  <a:moveTo>
                    <a:pt x="64658" y="10858"/>
                  </a:moveTo>
                  <a:lnTo>
                    <a:pt x="29034" y="42577"/>
                  </a:lnTo>
                  <a:cubicBezTo>
                    <a:pt x="23986" y="46958"/>
                    <a:pt x="19509" y="51530"/>
                    <a:pt x="13890" y="55912"/>
                  </a:cubicBezTo>
                  <a:cubicBezTo>
                    <a:pt x="11028" y="59279"/>
                    <a:pt x="5978" y="59687"/>
                    <a:pt x="2611" y="56825"/>
                  </a:cubicBezTo>
                  <a:cubicBezTo>
                    <a:pt x="2283" y="56546"/>
                    <a:pt x="1977" y="56240"/>
                    <a:pt x="1698" y="55912"/>
                  </a:cubicBezTo>
                  <a:cubicBezTo>
                    <a:pt x="-1038" y="52353"/>
                    <a:pt x="-401" y="47257"/>
                    <a:pt x="3126" y="44482"/>
                  </a:cubicBezTo>
                  <a:cubicBezTo>
                    <a:pt x="11223" y="35814"/>
                    <a:pt x="20748" y="28670"/>
                    <a:pt x="29415" y="20669"/>
                  </a:cubicBezTo>
                  <a:cubicBezTo>
                    <a:pt x="37440" y="14311"/>
                    <a:pt x="45015" y="7405"/>
                    <a:pt x="52085" y="0"/>
                  </a:cubicBezTo>
                  <a:cubicBezTo>
                    <a:pt x="58181" y="1429"/>
                    <a:pt x="61038" y="6572"/>
                    <a:pt x="64658" y="10858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58D9F23D-5943-AFC6-6D01-4A4052F00E6A}"/>
                </a:ext>
              </a:extLst>
            </p:cNvPr>
            <p:cNvSpPr/>
            <p:nvPr/>
          </p:nvSpPr>
          <p:spPr>
            <a:xfrm rot="9900000">
              <a:off x="10694758" y="1396614"/>
              <a:ext cx="64766" cy="59872"/>
            </a:xfrm>
            <a:custGeom>
              <a:avLst/>
              <a:gdLst>
                <a:gd name="connsiteX0" fmla="*/ 64766 w 64766"/>
                <a:gd name="connsiteY0" fmla="*/ 11144 h 59872"/>
                <a:gd name="connsiteX1" fmla="*/ 46478 w 64766"/>
                <a:gd name="connsiteY1" fmla="*/ 27146 h 59872"/>
                <a:gd name="connsiteX2" fmla="*/ 13522 w 64766"/>
                <a:gd name="connsiteY2" fmla="*/ 56769 h 59872"/>
                <a:gd name="connsiteX3" fmla="*/ 12855 w 64766"/>
                <a:gd name="connsiteY3" fmla="*/ 57340 h 59872"/>
                <a:gd name="connsiteX4" fmla="*/ 1957 w 64766"/>
                <a:gd name="connsiteY4" fmla="*/ 57872 h 59872"/>
                <a:gd name="connsiteX5" fmla="*/ 1425 w 64766"/>
                <a:gd name="connsiteY5" fmla="*/ 57340 h 59872"/>
                <a:gd name="connsiteX6" fmla="*/ 2759 w 64766"/>
                <a:gd name="connsiteY6" fmla="*/ 45625 h 59872"/>
                <a:gd name="connsiteX7" fmla="*/ 30095 w 64766"/>
                <a:gd name="connsiteY7" fmla="*/ 21622 h 59872"/>
                <a:gd name="connsiteX8" fmla="*/ 55146 w 64766"/>
                <a:gd name="connsiteY8" fmla="*/ 0 h 59872"/>
                <a:gd name="connsiteX9" fmla="*/ 64766 w 64766"/>
                <a:gd name="connsiteY9" fmla="*/ 11144 h 59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766" h="59872">
                  <a:moveTo>
                    <a:pt x="64766" y="11144"/>
                  </a:moveTo>
                  <a:cubicBezTo>
                    <a:pt x="58670" y="16478"/>
                    <a:pt x="52289" y="21527"/>
                    <a:pt x="46478" y="27146"/>
                  </a:cubicBezTo>
                  <a:cubicBezTo>
                    <a:pt x="35810" y="37338"/>
                    <a:pt x="24666" y="47054"/>
                    <a:pt x="13522" y="56769"/>
                  </a:cubicBezTo>
                  <a:lnTo>
                    <a:pt x="12855" y="57340"/>
                  </a:lnTo>
                  <a:cubicBezTo>
                    <a:pt x="9993" y="60497"/>
                    <a:pt x="5113" y="60735"/>
                    <a:pt x="1957" y="57872"/>
                  </a:cubicBezTo>
                  <a:cubicBezTo>
                    <a:pt x="1771" y="57704"/>
                    <a:pt x="1594" y="57526"/>
                    <a:pt x="1425" y="57340"/>
                  </a:cubicBezTo>
                  <a:cubicBezTo>
                    <a:pt x="-891" y="53596"/>
                    <a:pt x="-340" y="48753"/>
                    <a:pt x="2759" y="45625"/>
                  </a:cubicBezTo>
                  <a:cubicBezTo>
                    <a:pt x="12284" y="37910"/>
                    <a:pt x="21142" y="29813"/>
                    <a:pt x="30095" y="21622"/>
                  </a:cubicBezTo>
                  <a:cubicBezTo>
                    <a:pt x="39049" y="13430"/>
                    <a:pt x="46764" y="7239"/>
                    <a:pt x="55146" y="0"/>
                  </a:cubicBezTo>
                  <a:cubicBezTo>
                    <a:pt x="60099" y="2095"/>
                    <a:pt x="64766" y="4667"/>
                    <a:pt x="64766" y="11144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4C363642-7793-A668-0CCE-8DEB338EFB41}"/>
                </a:ext>
              </a:extLst>
            </p:cNvPr>
            <p:cNvSpPr/>
            <p:nvPr/>
          </p:nvSpPr>
          <p:spPr>
            <a:xfrm rot="9900000">
              <a:off x="10907652" y="1520311"/>
              <a:ext cx="65931" cy="58857"/>
            </a:xfrm>
            <a:custGeom>
              <a:avLst/>
              <a:gdLst>
                <a:gd name="connsiteX0" fmla="*/ 65932 w 65931"/>
                <a:gd name="connsiteY0" fmla="*/ 11335 h 58857"/>
                <a:gd name="connsiteX1" fmla="*/ 35452 w 65931"/>
                <a:gd name="connsiteY1" fmla="*/ 37909 h 58857"/>
                <a:gd name="connsiteX2" fmla="*/ 12877 w 65931"/>
                <a:gd name="connsiteY2" fmla="*/ 56959 h 58857"/>
                <a:gd name="connsiteX3" fmla="*/ 1352 w 65931"/>
                <a:gd name="connsiteY3" fmla="*/ 56102 h 58857"/>
                <a:gd name="connsiteX4" fmla="*/ 2590 w 65931"/>
                <a:gd name="connsiteY4" fmla="*/ 46577 h 58857"/>
                <a:gd name="connsiteX5" fmla="*/ 23260 w 65931"/>
                <a:gd name="connsiteY5" fmla="*/ 28575 h 58857"/>
                <a:gd name="connsiteX6" fmla="*/ 44500 w 65931"/>
                <a:gd name="connsiteY6" fmla="*/ 9525 h 58857"/>
                <a:gd name="connsiteX7" fmla="*/ 55264 w 65931"/>
                <a:gd name="connsiteY7" fmla="*/ 0 h 58857"/>
                <a:gd name="connsiteX8" fmla="*/ 65932 w 65931"/>
                <a:gd name="connsiteY8" fmla="*/ 11335 h 58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931" h="58857">
                  <a:moveTo>
                    <a:pt x="65932" y="11335"/>
                  </a:moveTo>
                  <a:cubicBezTo>
                    <a:pt x="55333" y="19678"/>
                    <a:pt x="45161" y="28546"/>
                    <a:pt x="35452" y="37909"/>
                  </a:cubicBezTo>
                  <a:cubicBezTo>
                    <a:pt x="27927" y="44387"/>
                    <a:pt x="20497" y="50959"/>
                    <a:pt x="12877" y="56959"/>
                  </a:cubicBezTo>
                  <a:cubicBezTo>
                    <a:pt x="9421" y="59791"/>
                    <a:pt x="4352" y="59414"/>
                    <a:pt x="1352" y="56102"/>
                  </a:cubicBezTo>
                  <a:cubicBezTo>
                    <a:pt x="-743" y="54007"/>
                    <a:pt x="-458" y="50387"/>
                    <a:pt x="2590" y="46577"/>
                  </a:cubicBezTo>
                  <a:cubicBezTo>
                    <a:pt x="9121" y="40176"/>
                    <a:pt x="16023" y="34165"/>
                    <a:pt x="23260" y="28575"/>
                  </a:cubicBezTo>
                  <a:cubicBezTo>
                    <a:pt x="30118" y="22098"/>
                    <a:pt x="37738" y="16478"/>
                    <a:pt x="44500" y="9525"/>
                  </a:cubicBezTo>
                  <a:cubicBezTo>
                    <a:pt x="47929" y="6191"/>
                    <a:pt x="52882" y="4381"/>
                    <a:pt x="55264" y="0"/>
                  </a:cubicBezTo>
                  <a:cubicBezTo>
                    <a:pt x="61029" y="826"/>
                    <a:pt x="65457" y="5530"/>
                    <a:pt x="65932" y="11335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06A96CC4-E8EE-508C-B6D9-F7800AF6E077}"/>
                </a:ext>
              </a:extLst>
            </p:cNvPr>
            <p:cNvSpPr/>
            <p:nvPr/>
          </p:nvSpPr>
          <p:spPr>
            <a:xfrm rot="9900000">
              <a:off x="9850854" y="912870"/>
              <a:ext cx="63781" cy="58134"/>
            </a:xfrm>
            <a:custGeom>
              <a:avLst/>
              <a:gdLst>
                <a:gd name="connsiteX0" fmla="*/ 63782 w 63781"/>
                <a:gd name="connsiteY0" fmla="*/ 9620 h 58134"/>
                <a:gd name="connsiteX1" fmla="*/ 33492 w 63781"/>
                <a:gd name="connsiteY1" fmla="*/ 37624 h 58134"/>
                <a:gd name="connsiteX2" fmla="*/ 20634 w 63781"/>
                <a:gd name="connsiteY2" fmla="*/ 49911 h 58134"/>
                <a:gd name="connsiteX3" fmla="*/ 13109 w 63781"/>
                <a:gd name="connsiteY3" fmla="*/ 56102 h 58134"/>
                <a:gd name="connsiteX4" fmla="*/ 1679 w 63781"/>
                <a:gd name="connsiteY4" fmla="*/ 55435 h 58134"/>
                <a:gd name="connsiteX5" fmla="*/ 3012 w 63781"/>
                <a:gd name="connsiteY5" fmla="*/ 43815 h 58134"/>
                <a:gd name="connsiteX6" fmla="*/ 19395 w 63781"/>
                <a:gd name="connsiteY6" fmla="*/ 29337 h 58134"/>
                <a:gd name="connsiteX7" fmla="*/ 35969 w 63781"/>
                <a:gd name="connsiteY7" fmla="*/ 15240 h 58134"/>
                <a:gd name="connsiteX8" fmla="*/ 53686 w 63781"/>
                <a:gd name="connsiteY8" fmla="*/ 0 h 58134"/>
                <a:gd name="connsiteX9" fmla="*/ 63782 w 63781"/>
                <a:gd name="connsiteY9" fmla="*/ 9620 h 58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781" h="58134">
                  <a:moveTo>
                    <a:pt x="63782" y="9620"/>
                  </a:moveTo>
                  <a:cubicBezTo>
                    <a:pt x="54171" y="19469"/>
                    <a:pt x="44065" y="28813"/>
                    <a:pt x="33492" y="37624"/>
                  </a:cubicBezTo>
                  <a:cubicBezTo>
                    <a:pt x="29111" y="41624"/>
                    <a:pt x="24920" y="45720"/>
                    <a:pt x="20634" y="49911"/>
                  </a:cubicBezTo>
                  <a:cubicBezTo>
                    <a:pt x="18348" y="52226"/>
                    <a:pt x="15824" y="54302"/>
                    <a:pt x="13109" y="56102"/>
                  </a:cubicBezTo>
                  <a:cubicBezTo>
                    <a:pt x="8442" y="58960"/>
                    <a:pt x="4251" y="58865"/>
                    <a:pt x="1679" y="55435"/>
                  </a:cubicBezTo>
                  <a:cubicBezTo>
                    <a:pt x="-998" y="51816"/>
                    <a:pt x="-417" y="46739"/>
                    <a:pt x="3012" y="43815"/>
                  </a:cubicBezTo>
                  <a:cubicBezTo>
                    <a:pt x="8823" y="39338"/>
                    <a:pt x="13776" y="34290"/>
                    <a:pt x="19395" y="29337"/>
                  </a:cubicBezTo>
                  <a:cubicBezTo>
                    <a:pt x="25015" y="24384"/>
                    <a:pt x="30730" y="19812"/>
                    <a:pt x="35969" y="15240"/>
                  </a:cubicBezTo>
                  <a:cubicBezTo>
                    <a:pt x="41208" y="10668"/>
                    <a:pt x="47780" y="5048"/>
                    <a:pt x="53686" y="0"/>
                  </a:cubicBezTo>
                  <a:cubicBezTo>
                    <a:pt x="59686" y="571"/>
                    <a:pt x="61972" y="4763"/>
                    <a:pt x="63782" y="962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8054E7F8-11EE-2B58-A0FC-A85CBE385682}"/>
                </a:ext>
              </a:extLst>
            </p:cNvPr>
            <p:cNvSpPr/>
            <p:nvPr/>
          </p:nvSpPr>
          <p:spPr>
            <a:xfrm rot="9900000">
              <a:off x="10271837" y="1152712"/>
              <a:ext cx="67242" cy="60960"/>
            </a:xfrm>
            <a:custGeom>
              <a:avLst/>
              <a:gdLst>
                <a:gd name="connsiteX0" fmla="*/ 67242 w 67242"/>
                <a:gd name="connsiteY0" fmla="*/ 9716 h 60960"/>
                <a:gd name="connsiteX1" fmla="*/ 41525 w 67242"/>
                <a:gd name="connsiteY1" fmla="*/ 32861 h 60960"/>
                <a:gd name="connsiteX2" fmla="*/ 13807 w 67242"/>
                <a:gd name="connsiteY2" fmla="*/ 57436 h 60960"/>
                <a:gd name="connsiteX3" fmla="*/ 9140 w 67242"/>
                <a:gd name="connsiteY3" fmla="*/ 60484 h 60960"/>
                <a:gd name="connsiteX4" fmla="*/ 1805 w 67242"/>
                <a:gd name="connsiteY4" fmla="*/ 58293 h 60960"/>
                <a:gd name="connsiteX5" fmla="*/ 377 w 67242"/>
                <a:gd name="connsiteY5" fmla="*/ 52578 h 60960"/>
                <a:gd name="connsiteX6" fmla="*/ 4663 w 67242"/>
                <a:gd name="connsiteY6" fmla="*/ 45911 h 60960"/>
                <a:gd name="connsiteX7" fmla="*/ 35715 w 67242"/>
                <a:gd name="connsiteY7" fmla="*/ 19050 h 60960"/>
                <a:gd name="connsiteX8" fmla="*/ 57622 w 67242"/>
                <a:gd name="connsiteY8" fmla="*/ 0 h 60960"/>
                <a:gd name="connsiteX9" fmla="*/ 67242 w 67242"/>
                <a:gd name="connsiteY9" fmla="*/ 9716 h 60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242" h="60960">
                  <a:moveTo>
                    <a:pt x="67242" y="9716"/>
                  </a:moveTo>
                  <a:cubicBezTo>
                    <a:pt x="58670" y="17431"/>
                    <a:pt x="50192" y="25241"/>
                    <a:pt x="41525" y="32861"/>
                  </a:cubicBezTo>
                  <a:cubicBezTo>
                    <a:pt x="32857" y="40481"/>
                    <a:pt x="23046" y="49340"/>
                    <a:pt x="13807" y="57436"/>
                  </a:cubicBezTo>
                  <a:cubicBezTo>
                    <a:pt x="12397" y="58658"/>
                    <a:pt x="10826" y="59683"/>
                    <a:pt x="9140" y="60484"/>
                  </a:cubicBezTo>
                  <a:cubicBezTo>
                    <a:pt x="6092" y="61913"/>
                    <a:pt x="3996" y="59817"/>
                    <a:pt x="1805" y="58293"/>
                  </a:cubicBezTo>
                  <a:cubicBezTo>
                    <a:pt x="-385" y="56769"/>
                    <a:pt x="-195" y="54959"/>
                    <a:pt x="377" y="52578"/>
                  </a:cubicBezTo>
                  <a:cubicBezTo>
                    <a:pt x="1082" y="49967"/>
                    <a:pt x="2587" y="47639"/>
                    <a:pt x="4663" y="45911"/>
                  </a:cubicBezTo>
                  <a:lnTo>
                    <a:pt x="35715" y="19050"/>
                  </a:lnTo>
                  <a:lnTo>
                    <a:pt x="57622" y="0"/>
                  </a:lnTo>
                  <a:cubicBezTo>
                    <a:pt x="62337" y="1278"/>
                    <a:pt x="66014" y="4985"/>
                    <a:pt x="67242" y="9716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B49DC24E-AE9A-230D-9118-81E98CC78E2A}"/>
                </a:ext>
              </a:extLst>
            </p:cNvPr>
            <p:cNvSpPr/>
            <p:nvPr/>
          </p:nvSpPr>
          <p:spPr>
            <a:xfrm rot="9900000">
              <a:off x="10167164" y="1095277"/>
              <a:ext cx="64332" cy="57357"/>
            </a:xfrm>
            <a:custGeom>
              <a:avLst/>
              <a:gdLst>
                <a:gd name="connsiteX0" fmla="*/ 64332 w 64332"/>
                <a:gd name="connsiteY0" fmla="*/ 9144 h 57357"/>
                <a:gd name="connsiteX1" fmla="*/ 25565 w 64332"/>
                <a:gd name="connsiteY1" fmla="*/ 44291 h 57357"/>
                <a:gd name="connsiteX2" fmla="*/ 16802 w 64332"/>
                <a:gd name="connsiteY2" fmla="*/ 52769 h 57357"/>
                <a:gd name="connsiteX3" fmla="*/ 11659 w 64332"/>
                <a:gd name="connsiteY3" fmla="*/ 56579 h 57357"/>
                <a:gd name="connsiteX4" fmla="*/ 800 w 64332"/>
                <a:gd name="connsiteY4" fmla="*/ 54197 h 57357"/>
                <a:gd name="connsiteX5" fmla="*/ 3086 w 64332"/>
                <a:gd name="connsiteY5" fmla="*/ 44672 h 57357"/>
                <a:gd name="connsiteX6" fmla="*/ 17469 w 64332"/>
                <a:gd name="connsiteY6" fmla="*/ 31718 h 57357"/>
                <a:gd name="connsiteX7" fmla="*/ 39281 w 64332"/>
                <a:gd name="connsiteY7" fmla="*/ 12668 h 57357"/>
                <a:gd name="connsiteX8" fmla="*/ 54998 w 64332"/>
                <a:gd name="connsiteY8" fmla="*/ 0 h 57357"/>
                <a:gd name="connsiteX9" fmla="*/ 64332 w 64332"/>
                <a:gd name="connsiteY9" fmla="*/ 9144 h 57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332" h="57357">
                  <a:moveTo>
                    <a:pt x="64332" y="9144"/>
                  </a:moveTo>
                  <a:cubicBezTo>
                    <a:pt x="52140" y="21717"/>
                    <a:pt x="38900" y="32956"/>
                    <a:pt x="25565" y="44291"/>
                  </a:cubicBezTo>
                  <a:cubicBezTo>
                    <a:pt x="22517" y="46958"/>
                    <a:pt x="19755" y="49911"/>
                    <a:pt x="16802" y="52769"/>
                  </a:cubicBezTo>
                  <a:cubicBezTo>
                    <a:pt x="15316" y="54319"/>
                    <a:pt x="13573" y="55608"/>
                    <a:pt x="11659" y="56579"/>
                  </a:cubicBezTo>
                  <a:cubicBezTo>
                    <a:pt x="7906" y="58199"/>
                    <a:pt x="3534" y="57240"/>
                    <a:pt x="800" y="54197"/>
                  </a:cubicBezTo>
                  <a:cubicBezTo>
                    <a:pt x="-848" y="50888"/>
                    <a:pt x="115" y="46873"/>
                    <a:pt x="3086" y="44672"/>
                  </a:cubicBezTo>
                  <a:cubicBezTo>
                    <a:pt x="8325" y="40767"/>
                    <a:pt x="12611" y="35147"/>
                    <a:pt x="17469" y="31718"/>
                  </a:cubicBezTo>
                  <a:cubicBezTo>
                    <a:pt x="25375" y="26003"/>
                    <a:pt x="31757" y="18574"/>
                    <a:pt x="39281" y="12668"/>
                  </a:cubicBezTo>
                  <a:cubicBezTo>
                    <a:pt x="44520" y="8477"/>
                    <a:pt x="49854" y="4286"/>
                    <a:pt x="54998" y="0"/>
                  </a:cubicBezTo>
                  <a:cubicBezTo>
                    <a:pt x="59284" y="1619"/>
                    <a:pt x="64332" y="3143"/>
                    <a:pt x="64332" y="9144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ACA8D771-9A07-DD24-1109-910400489C7D}"/>
                </a:ext>
              </a:extLst>
            </p:cNvPr>
            <p:cNvSpPr/>
            <p:nvPr/>
          </p:nvSpPr>
          <p:spPr>
            <a:xfrm rot="9900000">
              <a:off x="10377269" y="1218012"/>
              <a:ext cx="62560" cy="55501"/>
            </a:xfrm>
            <a:custGeom>
              <a:avLst/>
              <a:gdLst>
                <a:gd name="connsiteX0" fmla="*/ 62560 w 62560"/>
                <a:gd name="connsiteY0" fmla="*/ 9811 h 55501"/>
                <a:gd name="connsiteX1" fmla="*/ 43510 w 62560"/>
                <a:gd name="connsiteY1" fmla="*/ 26765 h 55501"/>
                <a:gd name="connsiteX2" fmla="*/ 19126 w 62560"/>
                <a:gd name="connsiteY2" fmla="*/ 49149 h 55501"/>
                <a:gd name="connsiteX3" fmla="*/ 11982 w 62560"/>
                <a:gd name="connsiteY3" fmla="*/ 54293 h 55501"/>
                <a:gd name="connsiteX4" fmla="*/ 1454 w 62560"/>
                <a:gd name="connsiteY4" fmla="*/ 51997 h 55501"/>
                <a:gd name="connsiteX5" fmla="*/ 1029 w 62560"/>
                <a:gd name="connsiteY5" fmla="*/ 51245 h 55501"/>
                <a:gd name="connsiteX6" fmla="*/ 1600 w 62560"/>
                <a:gd name="connsiteY6" fmla="*/ 44577 h 55501"/>
                <a:gd name="connsiteX7" fmla="*/ 11125 w 62560"/>
                <a:gd name="connsiteY7" fmla="*/ 35528 h 55501"/>
                <a:gd name="connsiteX8" fmla="*/ 44653 w 62560"/>
                <a:gd name="connsiteY8" fmla="*/ 6953 h 55501"/>
                <a:gd name="connsiteX9" fmla="*/ 53511 w 62560"/>
                <a:gd name="connsiteY9" fmla="*/ 0 h 55501"/>
                <a:gd name="connsiteX10" fmla="*/ 62560 w 62560"/>
                <a:gd name="connsiteY10" fmla="*/ 9811 h 55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560" h="55501">
                  <a:moveTo>
                    <a:pt x="62560" y="9811"/>
                  </a:moveTo>
                  <a:cubicBezTo>
                    <a:pt x="56083" y="15430"/>
                    <a:pt x="49225" y="20669"/>
                    <a:pt x="43510" y="26765"/>
                  </a:cubicBezTo>
                  <a:cubicBezTo>
                    <a:pt x="35700" y="34671"/>
                    <a:pt x="26841" y="41148"/>
                    <a:pt x="19126" y="49149"/>
                  </a:cubicBezTo>
                  <a:cubicBezTo>
                    <a:pt x="17014" y="51208"/>
                    <a:pt x="14606" y="52942"/>
                    <a:pt x="11982" y="54293"/>
                  </a:cubicBezTo>
                  <a:cubicBezTo>
                    <a:pt x="8441" y="56566"/>
                    <a:pt x="3727" y="55538"/>
                    <a:pt x="1454" y="51997"/>
                  </a:cubicBezTo>
                  <a:cubicBezTo>
                    <a:pt x="1298" y="51754"/>
                    <a:pt x="1156" y="51504"/>
                    <a:pt x="1029" y="51245"/>
                  </a:cubicBezTo>
                  <a:cubicBezTo>
                    <a:pt x="-538" y="49210"/>
                    <a:pt x="-290" y="46315"/>
                    <a:pt x="1600" y="44577"/>
                  </a:cubicBezTo>
                  <a:cubicBezTo>
                    <a:pt x="4648" y="41624"/>
                    <a:pt x="7601" y="38386"/>
                    <a:pt x="11125" y="35528"/>
                  </a:cubicBezTo>
                  <a:cubicBezTo>
                    <a:pt x="22174" y="26003"/>
                    <a:pt x="33414" y="16478"/>
                    <a:pt x="44653" y="6953"/>
                  </a:cubicBezTo>
                  <a:cubicBezTo>
                    <a:pt x="47415" y="4572"/>
                    <a:pt x="50559" y="2286"/>
                    <a:pt x="53511" y="0"/>
                  </a:cubicBezTo>
                  <a:cubicBezTo>
                    <a:pt x="56274" y="2572"/>
                    <a:pt x="62560" y="2572"/>
                    <a:pt x="62560" y="981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2D08C4BB-E9F6-5017-617D-A8BADE8DFD87}"/>
                </a:ext>
              </a:extLst>
            </p:cNvPr>
            <p:cNvSpPr/>
            <p:nvPr/>
          </p:nvSpPr>
          <p:spPr>
            <a:xfrm rot="9900000">
              <a:off x="9955851" y="977930"/>
              <a:ext cx="61019" cy="54809"/>
            </a:xfrm>
            <a:custGeom>
              <a:avLst/>
              <a:gdLst>
                <a:gd name="connsiteX0" fmla="*/ 61020 w 61019"/>
                <a:gd name="connsiteY0" fmla="*/ 10096 h 54809"/>
                <a:gd name="connsiteX1" fmla="*/ 33016 w 61019"/>
                <a:gd name="connsiteY1" fmla="*/ 35623 h 54809"/>
                <a:gd name="connsiteX2" fmla="*/ 15776 w 61019"/>
                <a:gd name="connsiteY2" fmla="*/ 51340 h 54809"/>
                <a:gd name="connsiteX3" fmla="*/ 4822 w 61019"/>
                <a:gd name="connsiteY3" fmla="*/ 54102 h 54809"/>
                <a:gd name="connsiteX4" fmla="*/ 241 w 61019"/>
                <a:gd name="connsiteY4" fmla="*/ 46017 h 54809"/>
                <a:gd name="connsiteX5" fmla="*/ 1393 w 61019"/>
                <a:gd name="connsiteY5" fmla="*/ 43720 h 54809"/>
                <a:gd name="connsiteX6" fmla="*/ 5203 w 61019"/>
                <a:gd name="connsiteY6" fmla="*/ 39624 h 54809"/>
                <a:gd name="connsiteX7" fmla="*/ 40065 w 61019"/>
                <a:gd name="connsiteY7" fmla="*/ 9525 h 54809"/>
                <a:gd name="connsiteX8" fmla="*/ 50257 w 61019"/>
                <a:gd name="connsiteY8" fmla="*/ 0 h 54809"/>
                <a:gd name="connsiteX9" fmla="*/ 61020 w 61019"/>
                <a:gd name="connsiteY9" fmla="*/ 10096 h 54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019" h="54809">
                  <a:moveTo>
                    <a:pt x="61020" y="10096"/>
                  </a:moveTo>
                  <a:cubicBezTo>
                    <a:pt x="51495" y="18574"/>
                    <a:pt x="42637" y="27432"/>
                    <a:pt x="33016" y="35623"/>
                  </a:cubicBezTo>
                  <a:cubicBezTo>
                    <a:pt x="27111" y="40672"/>
                    <a:pt x="21491" y="46006"/>
                    <a:pt x="15776" y="51340"/>
                  </a:cubicBezTo>
                  <a:cubicBezTo>
                    <a:pt x="13128" y="54560"/>
                    <a:pt x="8680" y="55679"/>
                    <a:pt x="4822" y="54102"/>
                  </a:cubicBezTo>
                  <a:cubicBezTo>
                    <a:pt x="1327" y="53136"/>
                    <a:pt x="-731" y="49517"/>
                    <a:pt x="241" y="46017"/>
                  </a:cubicBezTo>
                  <a:cubicBezTo>
                    <a:pt x="469" y="45183"/>
                    <a:pt x="860" y="44402"/>
                    <a:pt x="1393" y="43720"/>
                  </a:cubicBezTo>
                  <a:cubicBezTo>
                    <a:pt x="2508" y="42221"/>
                    <a:pt x="3794" y="40848"/>
                    <a:pt x="5203" y="39624"/>
                  </a:cubicBezTo>
                  <a:lnTo>
                    <a:pt x="40065" y="9525"/>
                  </a:lnTo>
                  <a:lnTo>
                    <a:pt x="50257" y="0"/>
                  </a:lnTo>
                  <a:cubicBezTo>
                    <a:pt x="55724" y="533"/>
                    <a:pt x="60134" y="4679"/>
                    <a:pt x="61020" y="10096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C168726-ED9A-51B6-0B5F-16B460D88CB6}"/>
                </a:ext>
              </a:extLst>
            </p:cNvPr>
            <p:cNvSpPr/>
            <p:nvPr/>
          </p:nvSpPr>
          <p:spPr>
            <a:xfrm rot="9900000">
              <a:off x="9747145" y="856571"/>
              <a:ext cx="61250" cy="55728"/>
            </a:xfrm>
            <a:custGeom>
              <a:avLst/>
              <a:gdLst>
                <a:gd name="connsiteX0" fmla="*/ 61251 w 61250"/>
                <a:gd name="connsiteY0" fmla="*/ 10001 h 55728"/>
                <a:gd name="connsiteX1" fmla="*/ 21150 w 61250"/>
                <a:gd name="connsiteY1" fmla="*/ 46292 h 55728"/>
                <a:gd name="connsiteX2" fmla="*/ 11625 w 61250"/>
                <a:gd name="connsiteY2" fmla="*/ 53912 h 55728"/>
                <a:gd name="connsiteX3" fmla="*/ 2462 w 61250"/>
                <a:gd name="connsiteY3" fmla="*/ 53750 h 55728"/>
                <a:gd name="connsiteX4" fmla="*/ 2100 w 61250"/>
                <a:gd name="connsiteY4" fmla="*/ 53340 h 55728"/>
                <a:gd name="connsiteX5" fmla="*/ 2100 w 61250"/>
                <a:gd name="connsiteY5" fmla="*/ 43148 h 55728"/>
                <a:gd name="connsiteX6" fmla="*/ 18293 w 61250"/>
                <a:gd name="connsiteY6" fmla="*/ 28575 h 55728"/>
                <a:gd name="connsiteX7" fmla="*/ 50392 w 61250"/>
                <a:gd name="connsiteY7" fmla="*/ 0 h 55728"/>
                <a:gd name="connsiteX8" fmla="*/ 61251 w 61250"/>
                <a:gd name="connsiteY8" fmla="*/ 10001 h 55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250" h="55728">
                  <a:moveTo>
                    <a:pt x="61251" y="10001"/>
                  </a:moveTo>
                  <a:cubicBezTo>
                    <a:pt x="47630" y="21908"/>
                    <a:pt x="34009" y="33623"/>
                    <a:pt x="21150" y="46292"/>
                  </a:cubicBezTo>
                  <a:cubicBezTo>
                    <a:pt x="18159" y="49044"/>
                    <a:pt x="14968" y="51597"/>
                    <a:pt x="11625" y="53912"/>
                  </a:cubicBezTo>
                  <a:cubicBezTo>
                    <a:pt x="9054" y="56398"/>
                    <a:pt x="4948" y="56321"/>
                    <a:pt x="2462" y="53750"/>
                  </a:cubicBezTo>
                  <a:cubicBezTo>
                    <a:pt x="2338" y="53616"/>
                    <a:pt x="2215" y="53483"/>
                    <a:pt x="2100" y="53340"/>
                  </a:cubicBezTo>
                  <a:cubicBezTo>
                    <a:pt x="-700" y="50521"/>
                    <a:pt x="-700" y="45968"/>
                    <a:pt x="2100" y="43148"/>
                  </a:cubicBezTo>
                  <a:cubicBezTo>
                    <a:pt x="7129" y="37890"/>
                    <a:pt x="12540" y="33023"/>
                    <a:pt x="18293" y="28575"/>
                  </a:cubicBezTo>
                  <a:lnTo>
                    <a:pt x="50392" y="0"/>
                  </a:lnTo>
                  <a:cubicBezTo>
                    <a:pt x="55440" y="1333"/>
                    <a:pt x="59507" y="5077"/>
                    <a:pt x="61251" y="1000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1FD47D6-8911-DF16-52EB-108119D492CD}"/>
                </a:ext>
              </a:extLst>
            </p:cNvPr>
            <p:cNvSpPr/>
            <p:nvPr/>
          </p:nvSpPr>
          <p:spPr>
            <a:xfrm rot="9900000">
              <a:off x="10062842" y="1039649"/>
              <a:ext cx="59441" cy="53019"/>
            </a:xfrm>
            <a:custGeom>
              <a:avLst/>
              <a:gdLst>
                <a:gd name="connsiteX0" fmla="*/ 59441 w 59441"/>
                <a:gd name="connsiteY0" fmla="*/ 9430 h 53019"/>
                <a:gd name="connsiteX1" fmla="*/ 25627 w 59441"/>
                <a:gd name="connsiteY1" fmla="*/ 39433 h 53019"/>
                <a:gd name="connsiteX2" fmla="*/ 12769 w 59441"/>
                <a:gd name="connsiteY2" fmla="*/ 50482 h 53019"/>
                <a:gd name="connsiteX3" fmla="*/ 2196 w 59441"/>
                <a:gd name="connsiteY3" fmla="*/ 50482 h 53019"/>
                <a:gd name="connsiteX4" fmla="*/ 3529 w 59441"/>
                <a:gd name="connsiteY4" fmla="*/ 39910 h 53019"/>
                <a:gd name="connsiteX5" fmla="*/ 31533 w 59441"/>
                <a:gd name="connsiteY5" fmla="*/ 15526 h 53019"/>
                <a:gd name="connsiteX6" fmla="*/ 50583 w 59441"/>
                <a:gd name="connsiteY6" fmla="*/ 0 h 53019"/>
                <a:gd name="connsiteX7" fmla="*/ 59441 w 59441"/>
                <a:gd name="connsiteY7" fmla="*/ 9430 h 53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441" h="53019">
                  <a:moveTo>
                    <a:pt x="59441" y="9430"/>
                  </a:moveTo>
                  <a:cubicBezTo>
                    <a:pt x="47535" y="18955"/>
                    <a:pt x="36676" y="29242"/>
                    <a:pt x="25627" y="39433"/>
                  </a:cubicBezTo>
                  <a:cubicBezTo>
                    <a:pt x="21436" y="43243"/>
                    <a:pt x="17150" y="46958"/>
                    <a:pt x="12769" y="50482"/>
                  </a:cubicBezTo>
                  <a:cubicBezTo>
                    <a:pt x="8387" y="54007"/>
                    <a:pt x="5530" y="53721"/>
                    <a:pt x="2196" y="50482"/>
                  </a:cubicBezTo>
                  <a:cubicBezTo>
                    <a:pt x="-1138" y="47244"/>
                    <a:pt x="-662" y="43720"/>
                    <a:pt x="3529" y="39910"/>
                  </a:cubicBezTo>
                  <a:cubicBezTo>
                    <a:pt x="13054" y="31623"/>
                    <a:pt x="21913" y="23336"/>
                    <a:pt x="31533" y="15526"/>
                  </a:cubicBezTo>
                  <a:cubicBezTo>
                    <a:pt x="37524" y="9923"/>
                    <a:pt x="43887" y="4736"/>
                    <a:pt x="50583" y="0"/>
                  </a:cubicBezTo>
                  <a:cubicBezTo>
                    <a:pt x="55536" y="667"/>
                    <a:pt x="59441" y="3238"/>
                    <a:pt x="59441" y="943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pic>
        <p:nvPicPr>
          <p:cNvPr id="8" name="Picture 7" descr="A hand pressing a button&#10;&#10;Description automatically generated">
            <a:extLst>
              <a:ext uri="{FF2B5EF4-FFF2-40B4-BE49-F238E27FC236}">
                <a16:creationId xmlns:a16="http://schemas.microsoft.com/office/drawing/2014/main" id="{BEFEEA9F-EC9D-BD16-19FD-33637D1662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3" t="13146" r="19002" b="12674"/>
          <a:stretch/>
        </p:blipFill>
        <p:spPr>
          <a:xfrm>
            <a:off x="1077121" y="2750654"/>
            <a:ext cx="2866370" cy="353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1020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15186761-D3B3-1E0C-431C-64118D4987E2}"/>
              </a:ext>
            </a:extLst>
          </p:cNvPr>
          <p:cNvSpPr txBox="1">
            <a:spLocks/>
          </p:cNvSpPr>
          <p:nvPr/>
        </p:nvSpPr>
        <p:spPr>
          <a:xfrm>
            <a:off x="1065675" y="279357"/>
            <a:ext cx="10055042" cy="17705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5400" b="1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Common</a:t>
            </a:r>
            <a:r>
              <a:rPr lang="en-US" sz="5400" b="1" dirty="0">
                <a:latin typeface="Poppins" panose="00000500000000000000" pitchFamily="2" charset="0"/>
                <a:cs typeface="Poppins" panose="00000500000000000000" pitchFamily="2" charset="0"/>
              </a:rPr>
              <a:t> Keypad Shortcuts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highlight>
                  <a:srgbClr val="FFFF00"/>
                </a:highlight>
                <a:latin typeface="Poppins" panose="00000500000000000000" pitchFamily="2" charset="0"/>
                <a:cs typeface="Poppins" panose="00000500000000000000" pitchFamily="2" charset="0"/>
              </a:rPr>
              <a:t>Windows Shortcuts</a:t>
            </a:r>
          </a:p>
          <a:p>
            <a:pPr>
              <a:lnSpc>
                <a:spcPct val="80000"/>
              </a:lnSpc>
            </a:pPr>
            <a:endParaRPr lang="en-US" sz="5400" b="1" dirty="0">
              <a:solidFill>
                <a:schemeClr val="accent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1" name="Rectangle: Top Corners Rounded 10">
            <a:extLst>
              <a:ext uri="{FF2B5EF4-FFF2-40B4-BE49-F238E27FC236}">
                <a16:creationId xmlns:a16="http://schemas.microsoft.com/office/drawing/2014/main" id="{7ECC5FE8-6FBE-3783-CA02-D87D423BA902}"/>
              </a:ext>
            </a:extLst>
          </p:cNvPr>
          <p:cNvSpPr/>
          <p:nvPr/>
        </p:nvSpPr>
        <p:spPr>
          <a:xfrm rot="10800000">
            <a:off x="1068479" y="2140316"/>
            <a:ext cx="10052238" cy="4250436"/>
          </a:xfrm>
          <a:prstGeom prst="round2SameRect">
            <a:avLst>
              <a:gd name="adj1" fmla="val 5839"/>
              <a:gd name="adj2" fmla="val 0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A1D194-BE75-BDCB-F28B-3E827468D0AE}"/>
              </a:ext>
            </a:extLst>
          </p:cNvPr>
          <p:cNvSpPr txBox="1"/>
          <p:nvPr/>
        </p:nvSpPr>
        <p:spPr>
          <a:xfrm>
            <a:off x="1235947" y="2150357"/>
            <a:ext cx="962632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Poppins" panose="00000500000000000000" pitchFamily="2" charset="0"/>
                <a:cs typeface="Poppins" panose="00000500000000000000" pitchFamily="2" charset="0"/>
              </a:rPr>
              <a:t>Ctrl + C </a:t>
            </a:r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		Copy selected text or item.</a:t>
            </a:r>
          </a:p>
          <a:p>
            <a:r>
              <a:rPr lang="en-US" sz="2400" b="1" dirty="0">
                <a:latin typeface="Poppins" panose="00000500000000000000" pitchFamily="2" charset="0"/>
                <a:cs typeface="Poppins" panose="00000500000000000000" pitchFamily="2" charset="0"/>
              </a:rPr>
              <a:t>Ctrl + X</a:t>
            </a:r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		Cut selected text or item.</a:t>
            </a:r>
          </a:p>
          <a:p>
            <a:r>
              <a:rPr lang="en-US" sz="2400" b="1" dirty="0">
                <a:latin typeface="Poppins" panose="00000500000000000000" pitchFamily="2" charset="0"/>
                <a:cs typeface="Poppins" panose="00000500000000000000" pitchFamily="2" charset="0"/>
              </a:rPr>
              <a:t>Ctrl + V</a:t>
            </a:r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		Paste copied or cut text or item.</a:t>
            </a:r>
          </a:p>
          <a:p>
            <a:r>
              <a:rPr lang="en-US" sz="2400" b="1" dirty="0">
                <a:latin typeface="Poppins" panose="00000500000000000000" pitchFamily="2" charset="0"/>
                <a:cs typeface="Poppins" panose="00000500000000000000" pitchFamily="2" charset="0"/>
              </a:rPr>
              <a:t>Ctrl + Z		</a:t>
            </a:r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Undo the last action.</a:t>
            </a:r>
          </a:p>
          <a:p>
            <a:r>
              <a:rPr lang="en-US" sz="2400" b="1" dirty="0">
                <a:latin typeface="Poppins" panose="00000500000000000000" pitchFamily="2" charset="0"/>
                <a:cs typeface="Poppins" panose="00000500000000000000" pitchFamily="2" charset="0"/>
              </a:rPr>
              <a:t>Ctrl + Y</a:t>
            </a:r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		Redo the last undone action.</a:t>
            </a:r>
          </a:p>
          <a:p>
            <a:r>
              <a:rPr lang="en-US" sz="2400" b="1" dirty="0">
                <a:latin typeface="Poppins" panose="00000500000000000000" pitchFamily="2" charset="0"/>
                <a:cs typeface="Poppins" panose="00000500000000000000" pitchFamily="2" charset="0"/>
              </a:rPr>
              <a:t>Ctrl + A </a:t>
            </a:r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		Select all text or items in the current 				window.</a:t>
            </a:r>
          </a:p>
          <a:p>
            <a:r>
              <a:rPr lang="en-US" sz="2400" b="1" dirty="0">
                <a:latin typeface="Poppins" panose="00000500000000000000" pitchFamily="2" charset="0"/>
                <a:cs typeface="Poppins" panose="00000500000000000000" pitchFamily="2" charset="0"/>
              </a:rPr>
              <a:t>Ctrl + S </a:t>
            </a:r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		Save the current document or file.</a:t>
            </a:r>
          </a:p>
          <a:p>
            <a:r>
              <a:rPr lang="en-US" sz="2400" b="1" dirty="0">
                <a:latin typeface="Poppins" panose="00000500000000000000" pitchFamily="2" charset="0"/>
                <a:cs typeface="Poppins" panose="00000500000000000000" pitchFamily="2" charset="0"/>
              </a:rPr>
              <a:t>Alt + Tab</a:t>
            </a:r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		Switch between open applications.</a:t>
            </a:r>
          </a:p>
          <a:p>
            <a:r>
              <a:rPr lang="en-US" sz="2400" b="1" dirty="0" err="1">
                <a:latin typeface="Poppins" panose="00000500000000000000" pitchFamily="2" charset="0"/>
                <a:cs typeface="Poppins" panose="00000500000000000000" pitchFamily="2" charset="0"/>
              </a:rPr>
              <a:t>WinKey</a:t>
            </a:r>
            <a:r>
              <a:rPr lang="en-US" sz="2400" b="1" dirty="0">
                <a:latin typeface="Poppins" panose="00000500000000000000" pitchFamily="2" charset="0"/>
                <a:cs typeface="Poppins" panose="00000500000000000000" pitchFamily="2" charset="0"/>
              </a:rPr>
              <a:t> + D 	</a:t>
            </a:r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	Show the desktop.</a:t>
            </a:r>
          </a:p>
          <a:p>
            <a:r>
              <a:rPr lang="en-US" sz="2400" b="1" dirty="0">
                <a:latin typeface="Poppins" panose="00000500000000000000" pitchFamily="2" charset="0"/>
                <a:cs typeface="Poppins" panose="00000500000000000000" pitchFamily="2" charset="0"/>
              </a:rPr>
              <a:t>Ctrl + P </a:t>
            </a:r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		Print the current document or page.</a:t>
            </a:r>
            <a:endParaRPr lang="en-UG" sz="2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8270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63">
            <a:extLst>
              <a:ext uri="{FF2B5EF4-FFF2-40B4-BE49-F238E27FC236}">
                <a16:creationId xmlns:a16="http://schemas.microsoft.com/office/drawing/2014/main" id="{6AA2348E-3B54-54D3-B65E-607CE9510DF4}"/>
              </a:ext>
            </a:extLst>
          </p:cNvPr>
          <p:cNvSpPr/>
          <p:nvPr/>
        </p:nvSpPr>
        <p:spPr>
          <a:xfrm>
            <a:off x="9696450" y="6091020"/>
            <a:ext cx="3851328" cy="766980"/>
          </a:xfrm>
          <a:custGeom>
            <a:avLst/>
            <a:gdLst>
              <a:gd name="connsiteX0" fmla="*/ 1925664 w 3851328"/>
              <a:gd name="connsiteY0" fmla="*/ 0 h 745522"/>
              <a:gd name="connsiteX1" fmla="*/ 3752711 w 3851328"/>
              <a:gd name="connsiteY1" fmla="*/ 655893 h 745522"/>
              <a:gd name="connsiteX2" fmla="*/ 3851328 w 3851328"/>
              <a:gd name="connsiteY2" fmla="*/ 745522 h 745522"/>
              <a:gd name="connsiteX3" fmla="*/ 0 w 3851328"/>
              <a:gd name="connsiteY3" fmla="*/ 745522 h 745522"/>
              <a:gd name="connsiteX4" fmla="*/ 98618 w 3851328"/>
              <a:gd name="connsiteY4" fmla="*/ 655893 h 745522"/>
              <a:gd name="connsiteX5" fmla="*/ 1925664 w 3851328"/>
              <a:gd name="connsiteY5" fmla="*/ 0 h 74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51328" h="745522">
                <a:moveTo>
                  <a:pt x="1925664" y="0"/>
                </a:moveTo>
                <a:cubicBezTo>
                  <a:pt x="2619682" y="0"/>
                  <a:pt x="3256209" y="246143"/>
                  <a:pt x="3752711" y="655893"/>
                </a:cubicBezTo>
                <a:lnTo>
                  <a:pt x="3851328" y="745522"/>
                </a:lnTo>
                <a:lnTo>
                  <a:pt x="0" y="745522"/>
                </a:lnTo>
                <a:lnTo>
                  <a:pt x="98618" y="655893"/>
                </a:lnTo>
                <a:cubicBezTo>
                  <a:pt x="595120" y="246143"/>
                  <a:pt x="1231647" y="0"/>
                  <a:pt x="1925664" y="0"/>
                </a:cubicBezTo>
                <a:close/>
              </a:path>
            </a:pathLst>
          </a:custGeom>
          <a:solidFill>
            <a:schemeClr val="accent6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4" name="Rectangle: Rounded Corners 4">
            <a:extLst>
              <a:ext uri="{FF2B5EF4-FFF2-40B4-BE49-F238E27FC236}">
                <a16:creationId xmlns:a16="http://schemas.microsoft.com/office/drawing/2014/main" id="{EF1B4091-D9E4-0003-3CF9-964F090ED762}"/>
              </a:ext>
            </a:extLst>
          </p:cNvPr>
          <p:cNvSpPr/>
          <p:nvPr/>
        </p:nvSpPr>
        <p:spPr>
          <a:xfrm>
            <a:off x="3940021" y="1745516"/>
            <a:ext cx="3758217" cy="4577706"/>
          </a:xfrm>
          <a:prstGeom prst="roundRect">
            <a:avLst>
              <a:gd name="adj" fmla="val 1452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5A8FFF98-795F-1782-00ED-4C19353618C4}"/>
              </a:ext>
            </a:extLst>
          </p:cNvPr>
          <p:cNvSpPr txBox="1">
            <a:spLocks/>
          </p:cNvSpPr>
          <p:nvPr/>
        </p:nvSpPr>
        <p:spPr>
          <a:xfrm>
            <a:off x="936940" y="1537374"/>
            <a:ext cx="3925823" cy="22753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800" b="1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Tips</a:t>
            </a:r>
            <a:r>
              <a:rPr lang="en-US" sz="4800" b="1" dirty="0">
                <a:latin typeface="Poppins" panose="00000500000000000000" pitchFamily="2" charset="0"/>
                <a:cs typeface="Poppins" panose="00000500000000000000" pitchFamily="2" charset="0"/>
              </a:rPr>
              <a:t> for Effective Typing</a:t>
            </a:r>
            <a:endParaRPr lang="en-US" sz="4800" b="1" i="1" dirty="0">
              <a:solidFill>
                <a:schemeClr val="accent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E3B2F7-0C96-2E60-326D-754339ED9FE9}"/>
              </a:ext>
            </a:extLst>
          </p:cNvPr>
          <p:cNvSpPr txBox="1"/>
          <p:nvPr/>
        </p:nvSpPr>
        <p:spPr>
          <a:xfrm>
            <a:off x="975040" y="1086618"/>
            <a:ext cx="39258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Tips</a:t>
            </a:r>
            <a:endParaRPr lang="en-US" sz="1600" b="1" dirty="0">
              <a:solidFill>
                <a:schemeClr val="accent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0079D3F-8BFA-C263-3B12-13C137F78656}"/>
              </a:ext>
            </a:extLst>
          </p:cNvPr>
          <p:cNvGrpSpPr/>
          <p:nvPr/>
        </p:nvGrpSpPr>
        <p:grpSpPr>
          <a:xfrm>
            <a:off x="4662435" y="551604"/>
            <a:ext cx="6473877" cy="1684246"/>
            <a:chOff x="1055688" y="3854019"/>
            <a:chExt cx="2799210" cy="1526826"/>
          </a:xfrm>
        </p:grpSpPr>
        <p:sp>
          <p:nvSpPr>
            <p:cNvPr id="8" name="Rectangle: Rounded Corners 8">
              <a:extLst>
                <a:ext uri="{FF2B5EF4-FFF2-40B4-BE49-F238E27FC236}">
                  <a16:creationId xmlns:a16="http://schemas.microsoft.com/office/drawing/2014/main" id="{3F857C00-1886-AF94-C8E2-CE47855B9252}"/>
                </a:ext>
              </a:extLst>
            </p:cNvPr>
            <p:cNvSpPr/>
            <p:nvPr/>
          </p:nvSpPr>
          <p:spPr>
            <a:xfrm>
              <a:off x="1117350" y="4008793"/>
              <a:ext cx="2737548" cy="1372052"/>
            </a:xfrm>
            <a:prstGeom prst="roundRect">
              <a:avLst>
                <a:gd name="adj" fmla="val 12012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9">
              <a:extLst>
                <a:ext uri="{FF2B5EF4-FFF2-40B4-BE49-F238E27FC236}">
                  <a16:creationId xmlns:a16="http://schemas.microsoft.com/office/drawing/2014/main" id="{8D1DC3F9-FCE5-A49A-C7BD-852DF6F1EC38}"/>
                </a:ext>
              </a:extLst>
            </p:cNvPr>
            <p:cNvSpPr/>
            <p:nvPr/>
          </p:nvSpPr>
          <p:spPr>
            <a:xfrm>
              <a:off x="1055688" y="3854019"/>
              <a:ext cx="2737548" cy="1372053"/>
            </a:xfrm>
            <a:prstGeom prst="roundRect">
              <a:avLst>
                <a:gd name="adj" fmla="val 1129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B750A7F-4E74-A74F-A43D-A816EC3EF171}"/>
              </a:ext>
            </a:extLst>
          </p:cNvPr>
          <p:cNvGrpSpPr/>
          <p:nvPr/>
        </p:nvGrpSpPr>
        <p:grpSpPr>
          <a:xfrm>
            <a:off x="4662435" y="2552710"/>
            <a:ext cx="6445191" cy="1918628"/>
            <a:chOff x="1055688" y="3854019"/>
            <a:chExt cx="2799210" cy="1526826"/>
          </a:xfrm>
        </p:grpSpPr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id="{7004E6AC-4D07-C9F4-D839-A4EE2CE35929}"/>
                </a:ext>
              </a:extLst>
            </p:cNvPr>
            <p:cNvSpPr/>
            <p:nvPr/>
          </p:nvSpPr>
          <p:spPr>
            <a:xfrm>
              <a:off x="1117350" y="4008793"/>
              <a:ext cx="2737548" cy="1372052"/>
            </a:xfrm>
            <a:prstGeom prst="roundRect">
              <a:avLst>
                <a:gd name="adj" fmla="val 12012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Rectangle: Rounded Corners 9">
              <a:extLst>
                <a:ext uri="{FF2B5EF4-FFF2-40B4-BE49-F238E27FC236}">
                  <a16:creationId xmlns:a16="http://schemas.microsoft.com/office/drawing/2014/main" id="{7FB82485-1A8B-2F62-91D0-CCEBABE20E79}"/>
                </a:ext>
              </a:extLst>
            </p:cNvPr>
            <p:cNvSpPr/>
            <p:nvPr/>
          </p:nvSpPr>
          <p:spPr>
            <a:xfrm>
              <a:off x="1055688" y="3854019"/>
              <a:ext cx="2737548" cy="1372053"/>
            </a:xfrm>
            <a:prstGeom prst="roundRect">
              <a:avLst>
                <a:gd name="adj" fmla="val 1129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7CACA6E-9EEE-BADD-153B-0D04C5787E1B}"/>
              </a:ext>
            </a:extLst>
          </p:cNvPr>
          <p:cNvGrpSpPr/>
          <p:nvPr/>
        </p:nvGrpSpPr>
        <p:grpSpPr>
          <a:xfrm>
            <a:off x="4662434" y="4731878"/>
            <a:ext cx="6473878" cy="1799486"/>
            <a:chOff x="1055688" y="3854019"/>
            <a:chExt cx="2799210" cy="1526826"/>
          </a:xfrm>
        </p:grpSpPr>
        <p:sp>
          <p:nvSpPr>
            <p:cNvPr id="14" name="Rectangle: Rounded Corners 8">
              <a:extLst>
                <a:ext uri="{FF2B5EF4-FFF2-40B4-BE49-F238E27FC236}">
                  <a16:creationId xmlns:a16="http://schemas.microsoft.com/office/drawing/2014/main" id="{57119466-01A6-12DD-0422-B18B384DBA77}"/>
                </a:ext>
              </a:extLst>
            </p:cNvPr>
            <p:cNvSpPr/>
            <p:nvPr/>
          </p:nvSpPr>
          <p:spPr>
            <a:xfrm>
              <a:off x="1117350" y="4008793"/>
              <a:ext cx="2737548" cy="1372052"/>
            </a:xfrm>
            <a:prstGeom prst="roundRect">
              <a:avLst>
                <a:gd name="adj" fmla="val 12012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5" name="Rectangle: Rounded Corners 9">
              <a:extLst>
                <a:ext uri="{FF2B5EF4-FFF2-40B4-BE49-F238E27FC236}">
                  <a16:creationId xmlns:a16="http://schemas.microsoft.com/office/drawing/2014/main" id="{8794E14B-EB51-5FDA-0131-C69CB3B64AA7}"/>
                </a:ext>
              </a:extLst>
            </p:cNvPr>
            <p:cNvSpPr/>
            <p:nvPr/>
          </p:nvSpPr>
          <p:spPr>
            <a:xfrm>
              <a:off x="1055688" y="3854019"/>
              <a:ext cx="2737548" cy="1372053"/>
            </a:xfrm>
            <a:prstGeom prst="roundRect">
              <a:avLst>
                <a:gd name="adj" fmla="val 1129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5F80167-841F-C72F-8673-F599A841E551}"/>
              </a:ext>
            </a:extLst>
          </p:cNvPr>
          <p:cNvSpPr txBox="1"/>
          <p:nvPr/>
        </p:nvSpPr>
        <p:spPr>
          <a:xfrm>
            <a:off x="5382850" y="656199"/>
            <a:ext cx="41930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Poppins" panose="00000500000000000000" pitchFamily="2" charset="0"/>
                <a:cs typeface="Poppins" panose="00000500000000000000" pitchFamily="2" charset="0"/>
              </a:rPr>
              <a:t>Use Home Row Keys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F298D7-09CA-0B40-C1E1-F5E7C0AE5C8A}"/>
              </a:ext>
            </a:extLst>
          </p:cNvPr>
          <p:cNvSpPr txBox="1"/>
          <p:nvPr/>
        </p:nvSpPr>
        <p:spPr>
          <a:xfrm>
            <a:off x="5385208" y="1145668"/>
            <a:ext cx="53564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Place your fingers on the home row (ASDF for the left hand, JKL; for the right hand) to type efficiently.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AA593C-650B-E4C4-4FDF-35E571236C7C}"/>
              </a:ext>
            </a:extLst>
          </p:cNvPr>
          <p:cNvSpPr txBox="1"/>
          <p:nvPr/>
        </p:nvSpPr>
        <p:spPr>
          <a:xfrm>
            <a:off x="5402941" y="4966771"/>
            <a:ext cx="42633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Poppins" panose="00000500000000000000" pitchFamily="2" charset="0"/>
                <a:cs typeface="Poppins" panose="00000500000000000000" pitchFamily="2" charset="0"/>
              </a:rPr>
              <a:t>Regular Practice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ACE1E2-FF1D-6250-635B-AF165C96BF95}"/>
              </a:ext>
            </a:extLst>
          </p:cNvPr>
          <p:cNvSpPr txBox="1"/>
          <p:nvPr/>
        </p:nvSpPr>
        <p:spPr>
          <a:xfrm>
            <a:off x="5371301" y="5376953"/>
            <a:ext cx="5548135" cy="884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Consistent practice helps improve muscle memory and typing speed.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6B16270-3D38-7C25-F9FC-1EB1AB90EE77}"/>
              </a:ext>
            </a:extLst>
          </p:cNvPr>
          <p:cNvSpPr/>
          <p:nvPr/>
        </p:nvSpPr>
        <p:spPr>
          <a:xfrm>
            <a:off x="4749002" y="934886"/>
            <a:ext cx="622300" cy="622300"/>
          </a:xfrm>
          <a:prstGeom prst="ellipse">
            <a:avLst/>
          </a:prstGeom>
          <a:solidFill>
            <a:srgbClr val="9C3390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9C90A8-89EF-847C-7ACC-F11E2CBD4F75}"/>
              </a:ext>
            </a:extLst>
          </p:cNvPr>
          <p:cNvSpPr/>
          <p:nvPr/>
        </p:nvSpPr>
        <p:spPr>
          <a:xfrm>
            <a:off x="4778307" y="5273610"/>
            <a:ext cx="622300" cy="622300"/>
          </a:xfrm>
          <a:prstGeom prst="ellipse">
            <a:avLst/>
          </a:prstGeom>
          <a:solidFill>
            <a:srgbClr val="00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CB43DFB-5184-6156-2535-937ADCE76ACF}"/>
              </a:ext>
            </a:extLst>
          </p:cNvPr>
          <p:cNvSpPr/>
          <p:nvPr/>
        </p:nvSpPr>
        <p:spPr>
          <a:xfrm>
            <a:off x="4785152" y="3104833"/>
            <a:ext cx="622300" cy="622300"/>
          </a:xfrm>
          <a:prstGeom prst="ellipse">
            <a:avLst/>
          </a:prstGeom>
          <a:solidFill>
            <a:srgbClr val="FDDA5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57BE93-BD6B-637A-6E1E-45C8F0E797DA}"/>
              </a:ext>
            </a:extLst>
          </p:cNvPr>
          <p:cNvSpPr txBox="1"/>
          <p:nvPr/>
        </p:nvSpPr>
        <p:spPr>
          <a:xfrm>
            <a:off x="5428586" y="2791405"/>
            <a:ext cx="42678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Poppins" panose="00000500000000000000" pitchFamily="2" charset="0"/>
                <a:cs typeface="Poppins" panose="00000500000000000000" pitchFamily="2" charset="0"/>
              </a:rPr>
              <a:t>Touch Typing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E6C8DE-319F-94B9-D841-8897DA455194}"/>
              </a:ext>
            </a:extLst>
          </p:cNvPr>
          <p:cNvSpPr txBox="1"/>
          <p:nvPr/>
        </p:nvSpPr>
        <p:spPr>
          <a:xfrm>
            <a:off x="5397333" y="3240598"/>
            <a:ext cx="5461815" cy="884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Practice typing without looking at the keyboard to increase speed and accuracy.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D3662AA-3867-4B4B-A56A-4AA63A1AD6C9}"/>
              </a:ext>
            </a:extLst>
          </p:cNvPr>
          <p:cNvGrpSpPr/>
          <p:nvPr/>
        </p:nvGrpSpPr>
        <p:grpSpPr>
          <a:xfrm>
            <a:off x="1084374" y="4153647"/>
            <a:ext cx="1800000" cy="1800000"/>
            <a:chOff x="5201177" y="894691"/>
            <a:chExt cx="622300" cy="6223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6CF6B7D-037B-ADD7-69C5-27EBB6E339AE}"/>
                </a:ext>
              </a:extLst>
            </p:cNvPr>
            <p:cNvSpPr/>
            <p:nvPr/>
          </p:nvSpPr>
          <p:spPr>
            <a:xfrm>
              <a:off x="5201177" y="894691"/>
              <a:ext cx="622300" cy="622300"/>
            </a:xfrm>
            <a:prstGeom prst="ellipse">
              <a:avLst/>
            </a:prstGeom>
            <a:solidFill>
              <a:schemeClr val="accent2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pic>
          <p:nvPicPr>
            <p:cNvPr id="25" name="Picture 24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B894B5D6-2C5E-B186-70E2-4CD5CD5F24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30" t="20781" r="20930" b="21543"/>
            <a:stretch/>
          </p:blipFill>
          <p:spPr>
            <a:xfrm>
              <a:off x="5266238" y="965691"/>
              <a:ext cx="497073" cy="4930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90612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4">
            <a:extLst>
              <a:ext uri="{FF2B5EF4-FFF2-40B4-BE49-F238E27FC236}">
                <a16:creationId xmlns:a16="http://schemas.microsoft.com/office/drawing/2014/main" id="{EF1B4091-D9E4-0003-3CF9-964F090ED762}"/>
              </a:ext>
            </a:extLst>
          </p:cNvPr>
          <p:cNvSpPr/>
          <p:nvPr/>
        </p:nvSpPr>
        <p:spPr>
          <a:xfrm>
            <a:off x="4652387" y="549758"/>
            <a:ext cx="5781555" cy="57229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5A8FFF98-795F-1782-00ED-4C19353618C4}"/>
              </a:ext>
            </a:extLst>
          </p:cNvPr>
          <p:cNvSpPr txBox="1">
            <a:spLocks/>
          </p:cNvSpPr>
          <p:nvPr/>
        </p:nvSpPr>
        <p:spPr>
          <a:xfrm>
            <a:off x="1049364" y="1529812"/>
            <a:ext cx="3851329" cy="47428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800" b="1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Using</a:t>
            </a:r>
            <a:r>
              <a:rPr lang="en-US" sz="4800" b="1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4800" dirty="0">
                <a:latin typeface="Poppins" panose="00000500000000000000" pitchFamily="2" charset="0"/>
                <a:cs typeface="Poppins" panose="00000500000000000000" pitchFamily="2" charset="0"/>
              </a:rPr>
              <a:t>DirectX Diagnostic Tool </a:t>
            </a:r>
            <a:br>
              <a:rPr lang="en-US" sz="4800" dirty="0"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4800" dirty="0">
                <a:latin typeface="Poppins" panose="00000500000000000000" pitchFamily="2" charset="0"/>
                <a:cs typeface="Poppins" panose="00000500000000000000" pitchFamily="2" charset="0"/>
              </a:rPr>
              <a:t>(</a:t>
            </a:r>
            <a:r>
              <a:rPr lang="en-US" sz="4800" dirty="0" err="1">
                <a:latin typeface="Poppins" panose="00000500000000000000" pitchFamily="2" charset="0"/>
                <a:cs typeface="Poppins" panose="00000500000000000000" pitchFamily="2" charset="0"/>
              </a:rPr>
              <a:t>dxdiag</a:t>
            </a:r>
            <a:r>
              <a:rPr lang="en-US" sz="4800" dirty="0">
                <a:latin typeface="Poppins" panose="00000500000000000000" pitchFamily="2" charset="0"/>
                <a:cs typeface="Poppins" panose="00000500000000000000" pitchFamily="2" charset="0"/>
              </a:rPr>
              <a:t>)</a:t>
            </a:r>
            <a:endParaRPr lang="en-US" sz="4800" b="1" i="1" dirty="0">
              <a:solidFill>
                <a:schemeClr val="accent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E3B2F7-0C96-2E60-326D-754339ED9FE9}"/>
              </a:ext>
            </a:extLst>
          </p:cNvPr>
          <p:cNvSpPr txBox="1"/>
          <p:nvPr/>
        </p:nvSpPr>
        <p:spPr>
          <a:xfrm>
            <a:off x="975040" y="1086618"/>
            <a:ext cx="39258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Poppins" panose="00000500000000000000" pitchFamily="2" charset="0"/>
                <a:cs typeface="Poppins" panose="00000500000000000000" pitchFamily="2" charset="0"/>
              </a:rPr>
              <a:t>Checking Computer Specifications</a:t>
            </a:r>
            <a:endParaRPr lang="en-US" sz="1600" b="1" dirty="0">
              <a:solidFill>
                <a:schemeClr val="accent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0079D3F-8BFA-C263-3B12-13C137F78656}"/>
              </a:ext>
            </a:extLst>
          </p:cNvPr>
          <p:cNvGrpSpPr/>
          <p:nvPr/>
        </p:nvGrpSpPr>
        <p:grpSpPr>
          <a:xfrm>
            <a:off x="5367389" y="3318472"/>
            <a:ext cx="5856619" cy="2620104"/>
            <a:chOff x="1055688" y="3854019"/>
            <a:chExt cx="2799210" cy="1526826"/>
          </a:xfrm>
        </p:grpSpPr>
        <p:sp>
          <p:nvSpPr>
            <p:cNvPr id="8" name="Rectangle: Rounded Corners 8">
              <a:extLst>
                <a:ext uri="{FF2B5EF4-FFF2-40B4-BE49-F238E27FC236}">
                  <a16:creationId xmlns:a16="http://schemas.microsoft.com/office/drawing/2014/main" id="{3F857C00-1886-AF94-C8E2-CE47855B9252}"/>
                </a:ext>
              </a:extLst>
            </p:cNvPr>
            <p:cNvSpPr/>
            <p:nvPr/>
          </p:nvSpPr>
          <p:spPr>
            <a:xfrm>
              <a:off x="1117350" y="4008793"/>
              <a:ext cx="2737548" cy="1372052"/>
            </a:xfrm>
            <a:prstGeom prst="roundRect">
              <a:avLst>
                <a:gd name="adj" fmla="val 12012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Rectangle: Rounded Corners 9">
              <a:extLst>
                <a:ext uri="{FF2B5EF4-FFF2-40B4-BE49-F238E27FC236}">
                  <a16:creationId xmlns:a16="http://schemas.microsoft.com/office/drawing/2014/main" id="{8D1DC3F9-FCE5-A49A-C7BD-852DF6F1EC38}"/>
                </a:ext>
              </a:extLst>
            </p:cNvPr>
            <p:cNvSpPr/>
            <p:nvPr/>
          </p:nvSpPr>
          <p:spPr>
            <a:xfrm>
              <a:off x="1055688" y="3854019"/>
              <a:ext cx="2737548" cy="1372053"/>
            </a:xfrm>
            <a:prstGeom prst="roundRect">
              <a:avLst>
                <a:gd name="adj" fmla="val 1129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5F80167-841F-C72F-8673-F599A841E551}"/>
              </a:ext>
            </a:extLst>
          </p:cNvPr>
          <p:cNvSpPr txBox="1"/>
          <p:nvPr/>
        </p:nvSpPr>
        <p:spPr>
          <a:xfrm>
            <a:off x="6347549" y="3573787"/>
            <a:ext cx="36715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Poppins" panose="00000500000000000000" pitchFamily="2" charset="0"/>
                <a:cs typeface="Poppins" panose="00000500000000000000" pitchFamily="2" charset="0"/>
              </a:rPr>
              <a:t>DirectX Diagnostic Tool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F298D7-09CA-0B40-C1E1-F5E7C0AE5C8A}"/>
              </a:ext>
            </a:extLst>
          </p:cNvPr>
          <p:cNvSpPr txBox="1"/>
          <p:nvPr/>
        </p:nvSpPr>
        <p:spPr>
          <a:xfrm>
            <a:off x="6364340" y="3862296"/>
            <a:ext cx="4069602" cy="1715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Press the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Windows Key + R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on your keyboard. Type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dxdiag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into the Run dialog box and press Enter or click OK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6B16270-3D38-7C25-F9FC-1EB1AB90EE77}"/>
              </a:ext>
            </a:extLst>
          </p:cNvPr>
          <p:cNvSpPr/>
          <p:nvPr/>
        </p:nvSpPr>
        <p:spPr>
          <a:xfrm>
            <a:off x="5562979" y="3621362"/>
            <a:ext cx="622300" cy="622300"/>
          </a:xfrm>
          <a:prstGeom prst="ellipse">
            <a:avLst/>
          </a:prstGeom>
          <a:solidFill>
            <a:srgbClr val="9C3390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5CF34F89-58C5-F5D6-7B82-4FEAC47AE8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788" y="644003"/>
            <a:ext cx="4267796" cy="253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6630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raphic 107">
            <a:extLst>
              <a:ext uri="{FF2B5EF4-FFF2-40B4-BE49-F238E27FC236}">
                <a16:creationId xmlns:a16="http://schemas.microsoft.com/office/drawing/2014/main" id="{473E07AD-85A1-AF28-928D-5A568044CF57}"/>
              </a:ext>
            </a:extLst>
          </p:cNvPr>
          <p:cNvGrpSpPr/>
          <p:nvPr/>
        </p:nvGrpSpPr>
        <p:grpSpPr>
          <a:xfrm>
            <a:off x="1069450" y="-325"/>
            <a:ext cx="11134940" cy="6858325"/>
            <a:chOff x="-185001" y="-325"/>
            <a:chExt cx="12513803" cy="7086926"/>
          </a:xfrm>
          <a:solidFill>
            <a:schemeClr val="accent1">
              <a:lumMod val="20000"/>
              <a:lumOff val="80000"/>
              <a:alpha val="40000"/>
            </a:schemeClr>
          </a:solidFill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4C86A21-7E6E-660D-7920-5E8BA0C6CFDC}"/>
                </a:ext>
              </a:extLst>
            </p:cNvPr>
            <p:cNvSpPr/>
            <p:nvPr/>
          </p:nvSpPr>
          <p:spPr>
            <a:xfrm>
              <a:off x="948342" y="0"/>
              <a:ext cx="63174" cy="7086600"/>
            </a:xfrm>
            <a:custGeom>
              <a:avLst/>
              <a:gdLst>
                <a:gd name="connsiteX0" fmla="*/ 0 w 45618"/>
                <a:gd name="connsiteY0" fmla="*/ 0 h 11307000"/>
                <a:gd name="connsiteX1" fmla="*/ 45619 w 45618"/>
                <a:gd name="connsiteY1" fmla="*/ 0 h 11307000"/>
                <a:gd name="connsiteX2" fmla="*/ 45619 w 45618"/>
                <a:gd name="connsiteY2" fmla="*/ 11307001 h 11307000"/>
                <a:gd name="connsiteX3" fmla="*/ 0 w 45618"/>
                <a:gd name="connsiteY3" fmla="*/ 11307001 h 1130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618" h="11307000">
                  <a:moveTo>
                    <a:pt x="0" y="0"/>
                  </a:moveTo>
                  <a:lnTo>
                    <a:pt x="45619" y="0"/>
                  </a:lnTo>
                  <a:lnTo>
                    <a:pt x="45619" y="11307001"/>
                  </a:lnTo>
                  <a:lnTo>
                    <a:pt x="0" y="11307001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0000"/>
              </a:schemeClr>
            </a:solidFill>
            <a:ln w="29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8FFE23F-F82D-DAC0-2DFB-896D75AEEF70}"/>
                </a:ext>
              </a:extLst>
            </p:cNvPr>
            <p:cNvSpPr/>
            <p:nvPr/>
          </p:nvSpPr>
          <p:spPr>
            <a:xfrm flipH="1">
              <a:off x="2036067" y="1"/>
              <a:ext cx="45719" cy="7086600"/>
            </a:xfrm>
            <a:custGeom>
              <a:avLst/>
              <a:gdLst>
                <a:gd name="connsiteX0" fmla="*/ 0 w 45618"/>
                <a:gd name="connsiteY0" fmla="*/ 0 h 11357239"/>
                <a:gd name="connsiteX1" fmla="*/ 45618 w 45618"/>
                <a:gd name="connsiteY1" fmla="*/ 0 h 11357239"/>
                <a:gd name="connsiteX2" fmla="*/ 45618 w 45618"/>
                <a:gd name="connsiteY2" fmla="*/ 11357240 h 11357239"/>
                <a:gd name="connsiteX3" fmla="*/ 0 w 45618"/>
                <a:gd name="connsiteY3" fmla="*/ 11357240 h 1135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618" h="11357239">
                  <a:moveTo>
                    <a:pt x="0" y="0"/>
                  </a:moveTo>
                  <a:lnTo>
                    <a:pt x="45618" y="0"/>
                  </a:lnTo>
                  <a:lnTo>
                    <a:pt x="45618" y="11357240"/>
                  </a:lnTo>
                  <a:lnTo>
                    <a:pt x="0" y="1135724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0000"/>
              </a:schemeClr>
            </a:solidFill>
            <a:ln w="29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EA1E157A-1C82-1C7C-443A-CC49AA5D8BDC}"/>
                </a:ext>
              </a:extLst>
            </p:cNvPr>
            <p:cNvSpPr/>
            <p:nvPr/>
          </p:nvSpPr>
          <p:spPr>
            <a:xfrm>
              <a:off x="3215232" y="1"/>
              <a:ext cx="45719" cy="7086600"/>
            </a:xfrm>
            <a:custGeom>
              <a:avLst/>
              <a:gdLst>
                <a:gd name="connsiteX0" fmla="*/ 0 w 45618"/>
                <a:gd name="connsiteY0" fmla="*/ 0 h 11357239"/>
                <a:gd name="connsiteX1" fmla="*/ 45618 w 45618"/>
                <a:gd name="connsiteY1" fmla="*/ 0 h 11357239"/>
                <a:gd name="connsiteX2" fmla="*/ 45618 w 45618"/>
                <a:gd name="connsiteY2" fmla="*/ 11357240 h 11357239"/>
                <a:gd name="connsiteX3" fmla="*/ 0 w 45618"/>
                <a:gd name="connsiteY3" fmla="*/ 11357240 h 1135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618" h="11357239">
                  <a:moveTo>
                    <a:pt x="0" y="0"/>
                  </a:moveTo>
                  <a:lnTo>
                    <a:pt x="45618" y="0"/>
                  </a:lnTo>
                  <a:lnTo>
                    <a:pt x="45618" y="11357240"/>
                  </a:lnTo>
                  <a:lnTo>
                    <a:pt x="0" y="1135724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0000"/>
              </a:schemeClr>
            </a:solidFill>
            <a:ln w="29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8B755EB-9AFD-E104-D643-B85891F33540}"/>
                </a:ext>
              </a:extLst>
            </p:cNvPr>
            <p:cNvSpPr/>
            <p:nvPr/>
          </p:nvSpPr>
          <p:spPr>
            <a:xfrm>
              <a:off x="4348676" y="1"/>
              <a:ext cx="45719" cy="7086600"/>
            </a:xfrm>
            <a:custGeom>
              <a:avLst/>
              <a:gdLst>
                <a:gd name="connsiteX0" fmla="*/ 0 w 45618"/>
                <a:gd name="connsiteY0" fmla="*/ 0 h 11357239"/>
                <a:gd name="connsiteX1" fmla="*/ 45618 w 45618"/>
                <a:gd name="connsiteY1" fmla="*/ 0 h 11357239"/>
                <a:gd name="connsiteX2" fmla="*/ 45618 w 45618"/>
                <a:gd name="connsiteY2" fmla="*/ 11357240 h 11357239"/>
                <a:gd name="connsiteX3" fmla="*/ 0 w 45618"/>
                <a:gd name="connsiteY3" fmla="*/ 11357240 h 1135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618" h="11357239">
                  <a:moveTo>
                    <a:pt x="0" y="0"/>
                  </a:moveTo>
                  <a:lnTo>
                    <a:pt x="45618" y="0"/>
                  </a:lnTo>
                  <a:lnTo>
                    <a:pt x="45618" y="11357240"/>
                  </a:lnTo>
                  <a:lnTo>
                    <a:pt x="0" y="1135724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0000"/>
              </a:schemeClr>
            </a:solidFill>
            <a:ln w="29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C29F23F3-9970-94D2-882F-29236D3F96B5}"/>
                </a:ext>
              </a:extLst>
            </p:cNvPr>
            <p:cNvSpPr/>
            <p:nvPr/>
          </p:nvSpPr>
          <p:spPr>
            <a:xfrm flipH="1">
              <a:off x="5436402" y="1"/>
              <a:ext cx="45719" cy="7086600"/>
            </a:xfrm>
            <a:custGeom>
              <a:avLst/>
              <a:gdLst>
                <a:gd name="connsiteX0" fmla="*/ 0 w 45618"/>
                <a:gd name="connsiteY0" fmla="*/ 0 h 11357239"/>
                <a:gd name="connsiteX1" fmla="*/ 45619 w 45618"/>
                <a:gd name="connsiteY1" fmla="*/ 0 h 11357239"/>
                <a:gd name="connsiteX2" fmla="*/ 45619 w 45618"/>
                <a:gd name="connsiteY2" fmla="*/ 11357240 h 11357239"/>
                <a:gd name="connsiteX3" fmla="*/ 0 w 45618"/>
                <a:gd name="connsiteY3" fmla="*/ 11357240 h 1135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618" h="11357239">
                  <a:moveTo>
                    <a:pt x="0" y="0"/>
                  </a:moveTo>
                  <a:lnTo>
                    <a:pt x="45619" y="0"/>
                  </a:lnTo>
                  <a:lnTo>
                    <a:pt x="45619" y="11357240"/>
                  </a:lnTo>
                  <a:lnTo>
                    <a:pt x="0" y="1135724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0000"/>
              </a:schemeClr>
            </a:solidFill>
            <a:ln w="29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8423978-1D0E-FE4F-0852-9007659B7054}"/>
                </a:ext>
              </a:extLst>
            </p:cNvPr>
            <p:cNvSpPr/>
            <p:nvPr/>
          </p:nvSpPr>
          <p:spPr>
            <a:xfrm>
              <a:off x="6615566" y="0"/>
              <a:ext cx="45719" cy="7086600"/>
            </a:xfrm>
            <a:custGeom>
              <a:avLst/>
              <a:gdLst>
                <a:gd name="connsiteX0" fmla="*/ 0 w 45618"/>
                <a:gd name="connsiteY0" fmla="*/ 0 h 11331958"/>
                <a:gd name="connsiteX1" fmla="*/ 45618 w 45618"/>
                <a:gd name="connsiteY1" fmla="*/ 0 h 11331958"/>
                <a:gd name="connsiteX2" fmla="*/ 45618 w 45618"/>
                <a:gd name="connsiteY2" fmla="*/ 11331958 h 11331958"/>
                <a:gd name="connsiteX3" fmla="*/ 0 w 45618"/>
                <a:gd name="connsiteY3" fmla="*/ 11331958 h 11331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618" h="11331958">
                  <a:moveTo>
                    <a:pt x="0" y="0"/>
                  </a:moveTo>
                  <a:lnTo>
                    <a:pt x="45618" y="0"/>
                  </a:lnTo>
                  <a:lnTo>
                    <a:pt x="45618" y="11331958"/>
                  </a:lnTo>
                  <a:lnTo>
                    <a:pt x="0" y="11331958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0000"/>
              </a:schemeClr>
            </a:solidFill>
            <a:ln w="29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AE289858-2ECD-DA6D-5D21-153CC65931E4}"/>
                </a:ext>
              </a:extLst>
            </p:cNvPr>
            <p:cNvSpPr/>
            <p:nvPr/>
          </p:nvSpPr>
          <p:spPr>
            <a:xfrm>
              <a:off x="7761247" y="-325"/>
              <a:ext cx="45719" cy="7086600"/>
            </a:xfrm>
            <a:custGeom>
              <a:avLst/>
              <a:gdLst>
                <a:gd name="connsiteX0" fmla="*/ 0 w 45618"/>
                <a:gd name="connsiteY0" fmla="*/ 0 h 11357239"/>
                <a:gd name="connsiteX1" fmla="*/ 45619 w 45618"/>
                <a:gd name="connsiteY1" fmla="*/ 0 h 11357239"/>
                <a:gd name="connsiteX2" fmla="*/ 45619 w 45618"/>
                <a:gd name="connsiteY2" fmla="*/ 11357240 h 11357239"/>
                <a:gd name="connsiteX3" fmla="*/ 0 w 45618"/>
                <a:gd name="connsiteY3" fmla="*/ 11357240 h 1135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618" h="11357239">
                  <a:moveTo>
                    <a:pt x="0" y="0"/>
                  </a:moveTo>
                  <a:lnTo>
                    <a:pt x="45619" y="0"/>
                  </a:lnTo>
                  <a:lnTo>
                    <a:pt x="45619" y="11357240"/>
                  </a:lnTo>
                  <a:lnTo>
                    <a:pt x="0" y="1135724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0000"/>
              </a:schemeClr>
            </a:solidFill>
            <a:ln w="29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05CC2D5-8C77-221D-1AE0-7E33998C1C18}"/>
                </a:ext>
              </a:extLst>
            </p:cNvPr>
            <p:cNvSpPr/>
            <p:nvPr/>
          </p:nvSpPr>
          <p:spPr>
            <a:xfrm flipH="1">
              <a:off x="8831518" y="-325"/>
              <a:ext cx="45719" cy="7086600"/>
            </a:xfrm>
            <a:custGeom>
              <a:avLst/>
              <a:gdLst>
                <a:gd name="connsiteX0" fmla="*/ 0 w 45618"/>
                <a:gd name="connsiteY0" fmla="*/ 0 h 11357239"/>
                <a:gd name="connsiteX1" fmla="*/ 45618 w 45618"/>
                <a:gd name="connsiteY1" fmla="*/ 0 h 11357239"/>
                <a:gd name="connsiteX2" fmla="*/ 45618 w 45618"/>
                <a:gd name="connsiteY2" fmla="*/ 11357240 h 11357239"/>
                <a:gd name="connsiteX3" fmla="*/ 0 w 45618"/>
                <a:gd name="connsiteY3" fmla="*/ 11357240 h 1135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618" h="11357239">
                  <a:moveTo>
                    <a:pt x="0" y="0"/>
                  </a:moveTo>
                  <a:lnTo>
                    <a:pt x="45618" y="0"/>
                  </a:lnTo>
                  <a:lnTo>
                    <a:pt x="45618" y="11357240"/>
                  </a:lnTo>
                  <a:lnTo>
                    <a:pt x="0" y="1135724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0000"/>
              </a:schemeClr>
            </a:solidFill>
            <a:ln w="29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02ADDF2E-2ACF-1FE5-F3F8-25297AF6B6C6}"/>
                </a:ext>
              </a:extLst>
            </p:cNvPr>
            <p:cNvSpPr/>
            <p:nvPr/>
          </p:nvSpPr>
          <p:spPr>
            <a:xfrm flipH="1">
              <a:off x="9956864" y="-325"/>
              <a:ext cx="57315" cy="7086600"/>
            </a:xfrm>
            <a:custGeom>
              <a:avLst/>
              <a:gdLst>
                <a:gd name="connsiteX0" fmla="*/ 0 w 45618"/>
                <a:gd name="connsiteY0" fmla="*/ 0 h 11357239"/>
                <a:gd name="connsiteX1" fmla="*/ 45619 w 45618"/>
                <a:gd name="connsiteY1" fmla="*/ 0 h 11357239"/>
                <a:gd name="connsiteX2" fmla="*/ 45619 w 45618"/>
                <a:gd name="connsiteY2" fmla="*/ 11357240 h 11357239"/>
                <a:gd name="connsiteX3" fmla="*/ 0 w 45618"/>
                <a:gd name="connsiteY3" fmla="*/ 11357240 h 1135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618" h="11357239">
                  <a:moveTo>
                    <a:pt x="0" y="0"/>
                  </a:moveTo>
                  <a:lnTo>
                    <a:pt x="45619" y="0"/>
                  </a:lnTo>
                  <a:lnTo>
                    <a:pt x="45619" y="11357240"/>
                  </a:lnTo>
                  <a:lnTo>
                    <a:pt x="0" y="1135724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0000"/>
              </a:schemeClr>
            </a:solidFill>
            <a:ln w="29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8FCAF7A9-AF08-F992-540E-EE93B2E2B92D}"/>
                </a:ext>
              </a:extLst>
            </p:cNvPr>
            <p:cNvSpPr/>
            <p:nvPr/>
          </p:nvSpPr>
          <p:spPr>
            <a:xfrm>
              <a:off x="11149637" y="0"/>
              <a:ext cx="45719" cy="7086275"/>
            </a:xfrm>
            <a:custGeom>
              <a:avLst/>
              <a:gdLst>
                <a:gd name="connsiteX0" fmla="*/ 0 w 45618"/>
                <a:gd name="connsiteY0" fmla="*/ 0 h 11357239"/>
                <a:gd name="connsiteX1" fmla="*/ 45618 w 45618"/>
                <a:gd name="connsiteY1" fmla="*/ 0 h 11357239"/>
                <a:gd name="connsiteX2" fmla="*/ 45618 w 45618"/>
                <a:gd name="connsiteY2" fmla="*/ 11357240 h 11357239"/>
                <a:gd name="connsiteX3" fmla="*/ 0 w 45618"/>
                <a:gd name="connsiteY3" fmla="*/ 11357240 h 1135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618" h="11357239">
                  <a:moveTo>
                    <a:pt x="0" y="0"/>
                  </a:moveTo>
                  <a:lnTo>
                    <a:pt x="45618" y="0"/>
                  </a:lnTo>
                  <a:lnTo>
                    <a:pt x="45618" y="11357240"/>
                  </a:lnTo>
                  <a:lnTo>
                    <a:pt x="0" y="1135724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0000"/>
              </a:schemeClr>
            </a:solidFill>
            <a:ln w="29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66CB4BF-2405-4863-F744-DD28841B7260}"/>
                </a:ext>
              </a:extLst>
            </p:cNvPr>
            <p:cNvSpPr/>
            <p:nvPr/>
          </p:nvSpPr>
          <p:spPr>
            <a:xfrm>
              <a:off x="-185001" y="6551268"/>
              <a:ext cx="12513803" cy="50563"/>
            </a:xfrm>
            <a:custGeom>
              <a:avLst/>
              <a:gdLst>
                <a:gd name="connsiteX0" fmla="*/ 0 w 12513803"/>
                <a:gd name="connsiteY0" fmla="*/ 0 h 50563"/>
                <a:gd name="connsiteX1" fmla="*/ 12513803 w 12513803"/>
                <a:gd name="connsiteY1" fmla="*/ 0 h 50563"/>
                <a:gd name="connsiteX2" fmla="*/ 12513803 w 12513803"/>
                <a:gd name="connsiteY2" fmla="*/ 50563 h 50563"/>
                <a:gd name="connsiteX3" fmla="*/ 0 w 12513803"/>
                <a:gd name="connsiteY3" fmla="*/ 50563 h 50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13803" h="50563">
                  <a:moveTo>
                    <a:pt x="0" y="0"/>
                  </a:moveTo>
                  <a:lnTo>
                    <a:pt x="12513803" y="0"/>
                  </a:lnTo>
                  <a:lnTo>
                    <a:pt x="12513803" y="50563"/>
                  </a:lnTo>
                  <a:lnTo>
                    <a:pt x="0" y="5056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0000"/>
              </a:schemeClr>
            </a:solidFill>
            <a:ln w="29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86F68617-CF8E-DD25-4502-D0F01E819007}"/>
                </a:ext>
              </a:extLst>
            </p:cNvPr>
            <p:cNvSpPr/>
            <p:nvPr/>
          </p:nvSpPr>
          <p:spPr>
            <a:xfrm>
              <a:off x="-185001" y="5294970"/>
              <a:ext cx="12513803" cy="50563"/>
            </a:xfrm>
            <a:custGeom>
              <a:avLst/>
              <a:gdLst>
                <a:gd name="connsiteX0" fmla="*/ 0 w 12513803"/>
                <a:gd name="connsiteY0" fmla="*/ 0 h 50563"/>
                <a:gd name="connsiteX1" fmla="*/ 12513803 w 12513803"/>
                <a:gd name="connsiteY1" fmla="*/ 0 h 50563"/>
                <a:gd name="connsiteX2" fmla="*/ 12513803 w 12513803"/>
                <a:gd name="connsiteY2" fmla="*/ 50563 h 50563"/>
                <a:gd name="connsiteX3" fmla="*/ 0 w 12513803"/>
                <a:gd name="connsiteY3" fmla="*/ 50563 h 50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13803" h="50563">
                  <a:moveTo>
                    <a:pt x="0" y="0"/>
                  </a:moveTo>
                  <a:lnTo>
                    <a:pt x="12513803" y="0"/>
                  </a:lnTo>
                  <a:lnTo>
                    <a:pt x="12513803" y="50563"/>
                  </a:lnTo>
                  <a:lnTo>
                    <a:pt x="0" y="5056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0000"/>
              </a:schemeClr>
            </a:solidFill>
            <a:ln w="29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14BC88D9-36BD-7A17-2C8F-B7FE2BDBC8E9}"/>
                </a:ext>
              </a:extLst>
            </p:cNvPr>
            <p:cNvSpPr/>
            <p:nvPr/>
          </p:nvSpPr>
          <p:spPr>
            <a:xfrm>
              <a:off x="-185001" y="4038673"/>
              <a:ext cx="12513803" cy="50563"/>
            </a:xfrm>
            <a:custGeom>
              <a:avLst/>
              <a:gdLst>
                <a:gd name="connsiteX0" fmla="*/ 0 w 12513803"/>
                <a:gd name="connsiteY0" fmla="*/ 0 h 50563"/>
                <a:gd name="connsiteX1" fmla="*/ 12513803 w 12513803"/>
                <a:gd name="connsiteY1" fmla="*/ 0 h 50563"/>
                <a:gd name="connsiteX2" fmla="*/ 12513803 w 12513803"/>
                <a:gd name="connsiteY2" fmla="*/ 50563 h 50563"/>
                <a:gd name="connsiteX3" fmla="*/ 0 w 12513803"/>
                <a:gd name="connsiteY3" fmla="*/ 50563 h 50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13803" h="50563">
                  <a:moveTo>
                    <a:pt x="0" y="0"/>
                  </a:moveTo>
                  <a:lnTo>
                    <a:pt x="12513803" y="0"/>
                  </a:lnTo>
                  <a:lnTo>
                    <a:pt x="12513803" y="50563"/>
                  </a:lnTo>
                  <a:lnTo>
                    <a:pt x="0" y="5056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0000"/>
              </a:schemeClr>
            </a:solidFill>
            <a:ln w="29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A299D3E8-357E-B3C4-BF0A-C2DB572709E4}"/>
                </a:ext>
              </a:extLst>
            </p:cNvPr>
            <p:cNvSpPr/>
            <p:nvPr/>
          </p:nvSpPr>
          <p:spPr>
            <a:xfrm>
              <a:off x="-185001" y="2782051"/>
              <a:ext cx="12513803" cy="50563"/>
            </a:xfrm>
            <a:custGeom>
              <a:avLst/>
              <a:gdLst>
                <a:gd name="connsiteX0" fmla="*/ 0 w 12513803"/>
                <a:gd name="connsiteY0" fmla="*/ 0 h 50563"/>
                <a:gd name="connsiteX1" fmla="*/ 12513803 w 12513803"/>
                <a:gd name="connsiteY1" fmla="*/ 0 h 50563"/>
                <a:gd name="connsiteX2" fmla="*/ 12513803 w 12513803"/>
                <a:gd name="connsiteY2" fmla="*/ 50563 h 50563"/>
                <a:gd name="connsiteX3" fmla="*/ 0 w 12513803"/>
                <a:gd name="connsiteY3" fmla="*/ 50563 h 50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13803" h="50563">
                  <a:moveTo>
                    <a:pt x="0" y="0"/>
                  </a:moveTo>
                  <a:lnTo>
                    <a:pt x="12513803" y="0"/>
                  </a:lnTo>
                  <a:lnTo>
                    <a:pt x="12513803" y="50563"/>
                  </a:lnTo>
                  <a:lnTo>
                    <a:pt x="0" y="5056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0000"/>
              </a:schemeClr>
            </a:solidFill>
            <a:ln w="29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6869AEA5-DB06-6A31-40C1-85FA1AFC0F70}"/>
                </a:ext>
              </a:extLst>
            </p:cNvPr>
            <p:cNvSpPr/>
            <p:nvPr/>
          </p:nvSpPr>
          <p:spPr>
            <a:xfrm>
              <a:off x="-185001" y="1525754"/>
              <a:ext cx="12513803" cy="50563"/>
            </a:xfrm>
            <a:custGeom>
              <a:avLst/>
              <a:gdLst>
                <a:gd name="connsiteX0" fmla="*/ 0 w 12513803"/>
                <a:gd name="connsiteY0" fmla="*/ 0 h 50563"/>
                <a:gd name="connsiteX1" fmla="*/ 12513803 w 12513803"/>
                <a:gd name="connsiteY1" fmla="*/ 0 h 50563"/>
                <a:gd name="connsiteX2" fmla="*/ 12513803 w 12513803"/>
                <a:gd name="connsiteY2" fmla="*/ 50563 h 50563"/>
                <a:gd name="connsiteX3" fmla="*/ 0 w 12513803"/>
                <a:gd name="connsiteY3" fmla="*/ 50563 h 50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13803" h="50563">
                  <a:moveTo>
                    <a:pt x="0" y="0"/>
                  </a:moveTo>
                  <a:lnTo>
                    <a:pt x="12513803" y="0"/>
                  </a:lnTo>
                  <a:lnTo>
                    <a:pt x="12513803" y="50563"/>
                  </a:lnTo>
                  <a:lnTo>
                    <a:pt x="0" y="5056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0000"/>
              </a:schemeClr>
            </a:solidFill>
            <a:ln w="29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19545578-62D5-DD04-29E5-0D6A3E4F312A}"/>
                </a:ext>
              </a:extLst>
            </p:cNvPr>
            <p:cNvSpPr/>
            <p:nvPr/>
          </p:nvSpPr>
          <p:spPr>
            <a:xfrm>
              <a:off x="-185001" y="269456"/>
              <a:ext cx="12490993" cy="50563"/>
            </a:xfrm>
            <a:custGeom>
              <a:avLst/>
              <a:gdLst>
                <a:gd name="connsiteX0" fmla="*/ 0 w 12490993"/>
                <a:gd name="connsiteY0" fmla="*/ 0 h 50563"/>
                <a:gd name="connsiteX1" fmla="*/ 12490994 w 12490993"/>
                <a:gd name="connsiteY1" fmla="*/ 0 h 50563"/>
                <a:gd name="connsiteX2" fmla="*/ 12490994 w 12490993"/>
                <a:gd name="connsiteY2" fmla="*/ 50563 h 50563"/>
                <a:gd name="connsiteX3" fmla="*/ 0 w 12490993"/>
                <a:gd name="connsiteY3" fmla="*/ 50563 h 50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90993" h="50563">
                  <a:moveTo>
                    <a:pt x="0" y="0"/>
                  </a:moveTo>
                  <a:lnTo>
                    <a:pt x="12490994" y="0"/>
                  </a:lnTo>
                  <a:lnTo>
                    <a:pt x="12490994" y="50563"/>
                  </a:lnTo>
                  <a:lnTo>
                    <a:pt x="0" y="5056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0000"/>
              </a:schemeClr>
            </a:solidFill>
            <a:ln w="29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0CA1C3A2-FAF9-F923-6090-D21D52C14CE3}"/>
              </a:ext>
            </a:extLst>
          </p:cNvPr>
          <p:cNvSpPr/>
          <p:nvPr/>
        </p:nvSpPr>
        <p:spPr>
          <a:xfrm>
            <a:off x="-38099" y="-15334"/>
            <a:ext cx="8378824" cy="6873334"/>
          </a:xfrm>
          <a:custGeom>
            <a:avLst/>
            <a:gdLst>
              <a:gd name="connsiteX0" fmla="*/ 809677 w 8378824"/>
              <a:gd name="connsiteY0" fmla="*/ 0 h 6873334"/>
              <a:gd name="connsiteX1" fmla="*/ 6974295 w 8378824"/>
              <a:gd name="connsiteY1" fmla="*/ 0 h 6873334"/>
              <a:gd name="connsiteX2" fmla="*/ 7064660 w 8378824"/>
              <a:gd name="connsiteY2" fmla="*/ 81945 h 6873334"/>
              <a:gd name="connsiteX3" fmla="*/ 8378824 w 8378824"/>
              <a:gd name="connsiteY3" fmla="*/ 3247485 h 6873334"/>
              <a:gd name="connsiteX4" fmla="*/ 6576533 w 8378824"/>
              <a:gd name="connsiteY4" fmla="*/ 6834864 h 6873334"/>
              <a:gd name="connsiteX5" fmla="*/ 6522312 w 8378824"/>
              <a:gd name="connsiteY5" fmla="*/ 6873334 h 6873334"/>
              <a:gd name="connsiteX6" fmla="*/ 1261567 w 8378824"/>
              <a:gd name="connsiteY6" fmla="*/ 6873334 h 6873334"/>
              <a:gd name="connsiteX7" fmla="*/ 1079698 w 8378824"/>
              <a:gd name="connsiteY7" fmla="*/ 6735931 h 6873334"/>
              <a:gd name="connsiteX8" fmla="*/ 171429 w 8378824"/>
              <a:gd name="connsiteY8" fmla="*/ 5750479 h 6873334"/>
              <a:gd name="connsiteX9" fmla="*/ 0 w 8378824"/>
              <a:gd name="connsiteY9" fmla="*/ 5468934 h 6873334"/>
              <a:gd name="connsiteX10" fmla="*/ 0 w 8378824"/>
              <a:gd name="connsiteY10" fmla="*/ 1026036 h 6873334"/>
              <a:gd name="connsiteX11" fmla="*/ 171429 w 8378824"/>
              <a:gd name="connsiteY11" fmla="*/ 744492 h 6873334"/>
              <a:gd name="connsiteX12" fmla="*/ 719312 w 8378824"/>
              <a:gd name="connsiteY12" fmla="*/ 81945 h 6873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378824" h="6873334">
                <a:moveTo>
                  <a:pt x="809677" y="0"/>
                </a:moveTo>
                <a:lnTo>
                  <a:pt x="6974295" y="0"/>
                </a:lnTo>
                <a:lnTo>
                  <a:pt x="7064660" y="81945"/>
                </a:lnTo>
                <a:cubicBezTo>
                  <a:pt x="7876618" y="892077"/>
                  <a:pt x="8378824" y="2011265"/>
                  <a:pt x="8378824" y="3247485"/>
                </a:cubicBezTo>
                <a:cubicBezTo>
                  <a:pt x="8378824" y="4715497"/>
                  <a:pt x="7670635" y="6018474"/>
                  <a:pt x="6576533" y="6834864"/>
                </a:cubicBezTo>
                <a:lnTo>
                  <a:pt x="6522312" y="6873334"/>
                </a:lnTo>
                <a:lnTo>
                  <a:pt x="1261567" y="6873334"/>
                </a:lnTo>
                <a:lnTo>
                  <a:pt x="1079698" y="6735931"/>
                </a:lnTo>
                <a:cubicBezTo>
                  <a:pt x="729983" y="6454911"/>
                  <a:pt x="423403" y="6122611"/>
                  <a:pt x="171429" y="5750479"/>
                </a:cubicBezTo>
                <a:lnTo>
                  <a:pt x="0" y="5468934"/>
                </a:lnTo>
                <a:lnTo>
                  <a:pt x="0" y="1026036"/>
                </a:lnTo>
                <a:lnTo>
                  <a:pt x="171429" y="744492"/>
                </a:lnTo>
                <a:cubicBezTo>
                  <a:pt x="332692" y="506327"/>
                  <a:pt x="516322" y="284478"/>
                  <a:pt x="719312" y="819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E6E0FE6D-3F8B-CBDF-DA02-39FCA42AC261}"/>
              </a:ext>
            </a:extLst>
          </p:cNvPr>
          <p:cNvSpPr txBox="1">
            <a:spLocks/>
          </p:cNvSpPr>
          <p:nvPr/>
        </p:nvSpPr>
        <p:spPr>
          <a:xfrm>
            <a:off x="933514" y="1747287"/>
            <a:ext cx="3722623" cy="13018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800" b="1" dirty="0">
                <a:latin typeface="Poppins" panose="00000500000000000000" pitchFamily="2" charset="0"/>
                <a:cs typeface="Poppins" panose="00000500000000000000" pitchFamily="2" charset="0"/>
              </a:rPr>
              <a:t>Use the </a:t>
            </a:r>
            <a:r>
              <a:rPr lang="en-US" sz="4800" b="1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Link below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5A6CCF-3031-D792-DFF1-0449598BD06E}"/>
              </a:ext>
            </a:extLst>
          </p:cNvPr>
          <p:cNvSpPr txBox="1"/>
          <p:nvPr/>
        </p:nvSpPr>
        <p:spPr>
          <a:xfrm>
            <a:off x="946214" y="1378018"/>
            <a:ext cx="57000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Join Kanungu </a:t>
            </a: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UDTP  Chapter WhatsApp Group</a:t>
            </a:r>
            <a:endParaRPr lang="en-ID" sz="1800" b="1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21DD8D2-FAE8-80C3-1974-6140B274B23E}"/>
              </a:ext>
            </a:extLst>
          </p:cNvPr>
          <p:cNvSpPr/>
          <p:nvPr/>
        </p:nvSpPr>
        <p:spPr>
          <a:xfrm>
            <a:off x="5916395" y="1003103"/>
            <a:ext cx="5054713" cy="505471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34" name="Picture Placeholder 33">
            <a:extLst>
              <a:ext uri="{FF2B5EF4-FFF2-40B4-BE49-F238E27FC236}">
                <a16:creationId xmlns:a16="http://schemas.microsoft.com/office/drawing/2014/main" id="{89878FF3-C903-65F3-8CB7-399B8B31323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solidFill>
            <a:schemeClr val="accent1">
              <a:lumMod val="20000"/>
              <a:lumOff val="80000"/>
            </a:schemeClr>
          </a:solidFill>
        </p:spPr>
      </p:pic>
      <p:grpSp>
        <p:nvGrpSpPr>
          <p:cNvPr id="79" name="Graphic 73">
            <a:extLst>
              <a:ext uri="{FF2B5EF4-FFF2-40B4-BE49-F238E27FC236}">
                <a16:creationId xmlns:a16="http://schemas.microsoft.com/office/drawing/2014/main" id="{429879E3-B971-86B3-21FF-2BEC99EA6B16}"/>
              </a:ext>
            </a:extLst>
          </p:cNvPr>
          <p:cNvGrpSpPr/>
          <p:nvPr/>
        </p:nvGrpSpPr>
        <p:grpSpPr>
          <a:xfrm rot="19950292">
            <a:off x="7090953" y="538866"/>
            <a:ext cx="376546" cy="1263048"/>
            <a:chOff x="9693107" y="1207384"/>
            <a:chExt cx="329700" cy="1105911"/>
          </a:xfrm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035CB7E7-1C07-8F82-92AF-C583FB4C949B}"/>
                </a:ext>
              </a:extLst>
            </p:cNvPr>
            <p:cNvSpPr/>
            <p:nvPr/>
          </p:nvSpPr>
          <p:spPr>
            <a:xfrm>
              <a:off x="9956244" y="1333474"/>
              <a:ext cx="66563" cy="707837"/>
            </a:xfrm>
            <a:custGeom>
              <a:avLst/>
              <a:gdLst>
                <a:gd name="connsiteX0" fmla="*/ 63574 w 66563"/>
                <a:gd name="connsiteY0" fmla="*/ 0 h 707837"/>
                <a:gd name="connsiteX1" fmla="*/ 63937 w 66563"/>
                <a:gd name="connsiteY1" fmla="*/ 44727 h 707837"/>
                <a:gd name="connsiteX2" fmla="*/ 63937 w 66563"/>
                <a:gd name="connsiteY2" fmla="*/ 108011 h 707837"/>
                <a:gd name="connsiteX3" fmla="*/ 64517 w 66563"/>
                <a:gd name="connsiteY3" fmla="*/ 132441 h 707837"/>
                <a:gd name="connsiteX4" fmla="*/ 64517 w 66563"/>
                <a:gd name="connsiteY4" fmla="*/ 193261 h 707837"/>
                <a:gd name="connsiteX5" fmla="*/ 64517 w 66563"/>
                <a:gd name="connsiteY5" fmla="*/ 222257 h 707837"/>
                <a:gd name="connsiteX6" fmla="*/ 64517 w 66563"/>
                <a:gd name="connsiteY6" fmla="*/ 245454 h 707837"/>
                <a:gd name="connsiteX7" fmla="*/ 64517 w 66563"/>
                <a:gd name="connsiteY7" fmla="*/ 283729 h 707837"/>
                <a:gd name="connsiteX8" fmla="*/ 64517 w 66563"/>
                <a:gd name="connsiteY8" fmla="*/ 306202 h 707837"/>
                <a:gd name="connsiteX9" fmla="*/ 65024 w 66563"/>
                <a:gd name="connsiteY9" fmla="*/ 323310 h 707837"/>
                <a:gd name="connsiteX10" fmla="*/ 65024 w 66563"/>
                <a:gd name="connsiteY10" fmla="*/ 349044 h 707837"/>
                <a:gd name="connsiteX11" fmla="*/ 65024 w 66563"/>
                <a:gd name="connsiteY11" fmla="*/ 350276 h 707837"/>
                <a:gd name="connsiteX12" fmla="*/ 65024 w 66563"/>
                <a:gd name="connsiteY12" fmla="*/ 361875 h 707837"/>
                <a:gd name="connsiteX13" fmla="*/ 65024 w 66563"/>
                <a:gd name="connsiteY13" fmla="*/ 373981 h 707837"/>
                <a:gd name="connsiteX14" fmla="*/ 65024 w 66563"/>
                <a:gd name="connsiteY14" fmla="*/ 405949 h 707837"/>
                <a:gd name="connsiteX15" fmla="*/ 65024 w 66563"/>
                <a:gd name="connsiteY15" fmla="*/ 430306 h 707837"/>
                <a:gd name="connsiteX16" fmla="*/ 65024 w 66563"/>
                <a:gd name="connsiteY16" fmla="*/ 460172 h 707837"/>
                <a:gd name="connsiteX17" fmla="*/ 65749 w 66563"/>
                <a:gd name="connsiteY17" fmla="*/ 485254 h 707837"/>
                <a:gd name="connsiteX18" fmla="*/ 65749 w 66563"/>
                <a:gd name="connsiteY18" fmla="*/ 511496 h 707837"/>
                <a:gd name="connsiteX19" fmla="*/ 65749 w 66563"/>
                <a:gd name="connsiteY19" fmla="*/ 545784 h 707837"/>
                <a:gd name="connsiteX20" fmla="*/ 65749 w 66563"/>
                <a:gd name="connsiteY20" fmla="*/ 574201 h 707837"/>
                <a:gd name="connsiteX21" fmla="*/ 66402 w 66563"/>
                <a:gd name="connsiteY21" fmla="*/ 585219 h 707837"/>
                <a:gd name="connsiteX22" fmla="*/ 66402 w 66563"/>
                <a:gd name="connsiteY22" fmla="*/ 588264 h 707837"/>
                <a:gd name="connsiteX23" fmla="*/ 66039 w 66563"/>
                <a:gd name="connsiteY23" fmla="*/ 625017 h 707837"/>
                <a:gd name="connsiteX24" fmla="*/ 66474 w 66563"/>
                <a:gd name="connsiteY24" fmla="*/ 638500 h 707837"/>
                <a:gd name="connsiteX25" fmla="*/ 65822 w 66563"/>
                <a:gd name="connsiteY25" fmla="*/ 667496 h 707837"/>
                <a:gd name="connsiteX26" fmla="*/ 66329 w 66563"/>
                <a:gd name="connsiteY26" fmla="*/ 678950 h 707837"/>
                <a:gd name="connsiteX27" fmla="*/ 64227 w 66563"/>
                <a:gd name="connsiteY27" fmla="*/ 702075 h 707837"/>
                <a:gd name="connsiteX28" fmla="*/ 61690 w 66563"/>
                <a:gd name="connsiteY28" fmla="*/ 704539 h 707837"/>
                <a:gd name="connsiteX29" fmla="*/ 52991 w 66563"/>
                <a:gd name="connsiteY29" fmla="*/ 706569 h 707837"/>
                <a:gd name="connsiteX30" fmla="*/ 48931 w 66563"/>
                <a:gd name="connsiteY30" fmla="*/ 706062 h 707837"/>
                <a:gd name="connsiteX31" fmla="*/ 38130 w 66563"/>
                <a:gd name="connsiteY31" fmla="*/ 707004 h 707837"/>
                <a:gd name="connsiteX32" fmla="*/ 2537 w 66563"/>
                <a:gd name="connsiteY32" fmla="*/ 707004 h 707837"/>
                <a:gd name="connsiteX33" fmla="*/ 2537 w 66563"/>
                <a:gd name="connsiteY33" fmla="*/ 631758 h 707837"/>
                <a:gd name="connsiteX34" fmla="*/ 2537 w 66563"/>
                <a:gd name="connsiteY34" fmla="*/ 563907 h 707837"/>
                <a:gd name="connsiteX35" fmla="*/ 1522 w 66563"/>
                <a:gd name="connsiteY35" fmla="*/ 554193 h 707837"/>
                <a:gd name="connsiteX36" fmla="*/ 2465 w 66563"/>
                <a:gd name="connsiteY36" fmla="*/ 543247 h 707837"/>
                <a:gd name="connsiteX37" fmla="*/ 2465 w 66563"/>
                <a:gd name="connsiteY37" fmla="*/ 508016 h 707837"/>
                <a:gd name="connsiteX38" fmla="*/ 2465 w 66563"/>
                <a:gd name="connsiteY38" fmla="*/ 494606 h 707837"/>
                <a:gd name="connsiteX39" fmla="*/ 2465 w 66563"/>
                <a:gd name="connsiteY39" fmla="*/ 467131 h 707837"/>
                <a:gd name="connsiteX40" fmla="*/ 2030 w 66563"/>
                <a:gd name="connsiteY40" fmla="*/ 450821 h 707837"/>
                <a:gd name="connsiteX41" fmla="*/ 2537 w 66563"/>
                <a:gd name="connsiteY41" fmla="*/ 437338 h 707837"/>
                <a:gd name="connsiteX42" fmla="*/ 1450 w 66563"/>
                <a:gd name="connsiteY42" fmla="*/ 426972 h 707837"/>
                <a:gd name="connsiteX43" fmla="*/ 2320 w 66563"/>
                <a:gd name="connsiteY43" fmla="*/ 409936 h 707837"/>
                <a:gd name="connsiteX44" fmla="*/ 2320 w 66563"/>
                <a:gd name="connsiteY44" fmla="*/ 397178 h 707837"/>
                <a:gd name="connsiteX45" fmla="*/ 2320 w 66563"/>
                <a:gd name="connsiteY45" fmla="*/ 368979 h 707837"/>
                <a:gd name="connsiteX46" fmla="*/ 2320 w 66563"/>
                <a:gd name="connsiteY46" fmla="*/ 356293 h 707837"/>
                <a:gd name="connsiteX47" fmla="*/ 2755 w 66563"/>
                <a:gd name="connsiteY47" fmla="*/ 336213 h 707837"/>
                <a:gd name="connsiteX48" fmla="*/ 1232 w 66563"/>
                <a:gd name="connsiteY48" fmla="*/ 323382 h 707837"/>
                <a:gd name="connsiteX49" fmla="*/ 1232 w 66563"/>
                <a:gd name="connsiteY49" fmla="*/ 298300 h 707837"/>
                <a:gd name="connsiteX50" fmla="*/ 1232 w 66563"/>
                <a:gd name="connsiteY50" fmla="*/ 222040 h 707837"/>
                <a:gd name="connsiteX51" fmla="*/ 1232 w 66563"/>
                <a:gd name="connsiteY51" fmla="*/ 177168 h 707837"/>
                <a:gd name="connsiteX52" fmla="*/ 1232 w 66563"/>
                <a:gd name="connsiteY52" fmla="*/ 140415 h 707837"/>
                <a:gd name="connsiteX53" fmla="*/ 0 w 66563"/>
                <a:gd name="connsiteY53" fmla="*/ 126352 h 707837"/>
                <a:gd name="connsiteX54" fmla="*/ 0 w 66563"/>
                <a:gd name="connsiteY54" fmla="*/ 217 h 707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6563" h="707837">
                  <a:moveTo>
                    <a:pt x="63574" y="0"/>
                  </a:moveTo>
                  <a:cubicBezTo>
                    <a:pt x="63574" y="14933"/>
                    <a:pt x="63696" y="29842"/>
                    <a:pt x="63937" y="44727"/>
                  </a:cubicBezTo>
                  <a:cubicBezTo>
                    <a:pt x="63937" y="65822"/>
                    <a:pt x="63937" y="86917"/>
                    <a:pt x="63937" y="108011"/>
                  </a:cubicBezTo>
                  <a:cubicBezTo>
                    <a:pt x="63937" y="116130"/>
                    <a:pt x="63937" y="124249"/>
                    <a:pt x="64517" y="132441"/>
                  </a:cubicBezTo>
                  <a:cubicBezTo>
                    <a:pt x="65314" y="152666"/>
                    <a:pt x="64517" y="172963"/>
                    <a:pt x="64517" y="193261"/>
                  </a:cubicBezTo>
                  <a:cubicBezTo>
                    <a:pt x="64517" y="202975"/>
                    <a:pt x="64952" y="212616"/>
                    <a:pt x="64517" y="222257"/>
                  </a:cubicBezTo>
                  <a:cubicBezTo>
                    <a:pt x="64009" y="230014"/>
                    <a:pt x="65242" y="237770"/>
                    <a:pt x="64517" y="245454"/>
                  </a:cubicBezTo>
                  <a:cubicBezTo>
                    <a:pt x="63430" y="258213"/>
                    <a:pt x="65532" y="271044"/>
                    <a:pt x="64517" y="283729"/>
                  </a:cubicBezTo>
                  <a:cubicBezTo>
                    <a:pt x="63864" y="290979"/>
                    <a:pt x="64517" y="298735"/>
                    <a:pt x="64517" y="306202"/>
                  </a:cubicBezTo>
                  <a:cubicBezTo>
                    <a:pt x="64517" y="311783"/>
                    <a:pt x="65314" y="317655"/>
                    <a:pt x="65024" y="323310"/>
                  </a:cubicBezTo>
                  <a:cubicBezTo>
                    <a:pt x="64589" y="331936"/>
                    <a:pt x="65024" y="340417"/>
                    <a:pt x="65024" y="349044"/>
                  </a:cubicBezTo>
                  <a:cubicBezTo>
                    <a:pt x="65059" y="349454"/>
                    <a:pt x="65059" y="349866"/>
                    <a:pt x="65024" y="350276"/>
                  </a:cubicBezTo>
                  <a:cubicBezTo>
                    <a:pt x="64042" y="354080"/>
                    <a:pt x="64042" y="358071"/>
                    <a:pt x="65024" y="361875"/>
                  </a:cubicBezTo>
                  <a:cubicBezTo>
                    <a:pt x="65313" y="365905"/>
                    <a:pt x="65313" y="369950"/>
                    <a:pt x="65024" y="373981"/>
                  </a:cubicBezTo>
                  <a:cubicBezTo>
                    <a:pt x="65712" y="384626"/>
                    <a:pt x="65712" y="395304"/>
                    <a:pt x="65024" y="405949"/>
                  </a:cubicBezTo>
                  <a:cubicBezTo>
                    <a:pt x="65024" y="414141"/>
                    <a:pt x="66184" y="422260"/>
                    <a:pt x="65024" y="430306"/>
                  </a:cubicBezTo>
                  <a:cubicBezTo>
                    <a:pt x="63792" y="440237"/>
                    <a:pt x="65024" y="450169"/>
                    <a:pt x="65024" y="460172"/>
                  </a:cubicBezTo>
                  <a:cubicBezTo>
                    <a:pt x="64797" y="468540"/>
                    <a:pt x="65039" y="476913"/>
                    <a:pt x="65749" y="485254"/>
                  </a:cubicBezTo>
                  <a:cubicBezTo>
                    <a:pt x="66329" y="493953"/>
                    <a:pt x="65314" y="502797"/>
                    <a:pt x="65749" y="511496"/>
                  </a:cubicBezTo>
                  <a:cubicBezTo>
                    <a:pt x="65749" y="522949"/>
                    <a:pt x="65387" y="534331"/>
                    <a:pt x="65749" y="545784"/>
                  </a:cubicBezTo>
                  <a:cubicBezTo>
                    <a:pt x="66329" y="555208"/>
                    <a:pt x="65749" y="564777"/>
                    <a:pt x="65749" y="574201"/>
                  </a:cubicBezTo>
                  <a:cubicBezTo>
                    <a:pt x="65205" y="577879"/>
                    <a:pt x="65427" y="581631"/>
                    <a:pt x="66402" y="585219"/>
                  </a:cubicBezTo>
                  <a:cubicBezTo>
                    <a:pt x="66617" y="586222"/>
                    <a:pt x="66617" y="587261"/>
                    <a:pt x="66402" y="588264"/>
                  </a:cubicBezTo>
                  <a:cubicBezTo>
                    <a:pt x="65242" y="600515"/>
                    <a:pt x="67272" y="612766"/>
                    <a:pt x="66039" y="625017"/>
                  </a:cubicBezTo>
                  <a:cubicBezTo>
                    <a:pt x="65604" y="629366"/>
                    <a:pt x="66547" y="634006"/>
                    <a:pt x="66474" y="638500"/>
                  </a:cubicBezTo>
                  <a:cubicBezTo>
                    <a:pt x="66474" y="648214"/>
                    <a:pt x="66474" y="657928"/>
                    <a:pt x="65822" y="667496"/>
                  </a:cubicBezTo>
                  <a:cubicBezTo>
                    <a:pt x="65741" y="671324"/>
                    <a:pt x="65910" y="675144"/>
                    <a:pt x="66329" y="678950"/>
                  </a:cubicBezTo>
                  <a:cubicBezTo>
                    <a:pt x="66826" y="686721"/>
                    <a:pt x="66117" y="694521"/>
                    <a:pt x="64227" y="702075"/>
                  </a:cubicBezTo>
                  <a:cubicBezTo>
                    <a:pt x="63166" y="702640"/>
                    <a:pt x="62286" y="703495"/>
                    <a:pt x="61690" y="704539"/>
                  </a:cubicBezTo>
                  <a:cubicBezTo>
                    <a:pt x="58645" y="708381"/>
                    <a:pt x="57558" y="708599"/>
                    <a:pt x="52991" y="706569"/>
                  </a:cubicBezTo>
                  <a:cubicBezTo>
                    <a:pt x="51727" y="705967"/>
                    <a:pt x="50304" y="705793"/>
                    <a:pt x="48931" y="706062"/>
                  </a:cubicBezTo>
                  <a:cubicBezTo>
                    <a:pt x="45352" y="706591"/>
                    <a:pt x="41746" y="706902"/>
                    <a:pt x="38130" y="707004"/>
                  </a:cubicBezTo>
                  <a:cubicBezTo>
                    <a:pt x="26242" y="707004"/>
                    <a:pt x="14426" y="707004"/>
                    <a:pt x="2537" y="707004"/>
                  </a:cubicBezTo>
                  <a:cubicBezTo>
                    <a:pt x="2537" y="681922"/>
                    <a:pt x="2537" y="656840"/>
                    <a:pt x="2537" y="631758"/>
                  </a:cubicBezTo>
                  <a:cubicBezTo>
                    <a:pt x="2537" y="609141"/>
                    <a:pt x="2537" y="586524"/>
                    <a:pt x="2537" y="563907"/>
                  </a:cubicBezTo>
                  <a:cubicBezTo>
                    <a:pt x="2537" y="560572"/>
                    <a:pt x="507" y="557455"/>
                    <a:pt x="1522" y="554193"/>
                  </a:cubicBezTo>
                  <a:cubicBezTo>
                    <a:pt x="2410" y="550616"/>
                    <a:pt x="2729" y="546922"/>
                    <a:pt x="2465" y="543247"/>
                  </a:cubicBezTo>
                  <a:cubicBezTo>
                    <a:pt x="2465" y="531503"/>
                    <a:pt x="1305" y="519760"/>
                    <a:pt x="2465" y="508016"/>
                  </a:cubicBezTo>
                  <a:cubicBezTo>
                    <a:pt x="2900" y="503594"/>
                    <a:pt x="1595" y="498738"/>
                    <a:pt x="2465" y="494606"/>
                  </a:cubicBezTo>
                  <a:cubicBezTo>
                    <a:pt x="3697" y="485399"/>
                    <a:pt x="1667" y="476265"/>
                    <a:pt x="2465" y="467131"/>
                  </a:cubicBezTo>
                  <a:cubicBezTo>
                    <a:pt x="3117" y="461767"/>
                    <a:pt x="1667" y="456185"/>
                    <a:pt x="2030" y="450821"/>
                  </a:cubicBezTo>
                  <a:cubicBezTo>
                    <a:pt x="2524" y="446345"/>
                    <a:pt x="2694" y="441839"/>
                    <a:pt x="2537" y="437338"/>
                  </a:cubicBezTo>
                  <a:cubicBezTo>
                    <a:pt x="2537" y="433858"/>
                    <a:pt x="1377" y="430524"/>
                    <a:pt x="1450" y="426972"/>
                  </a:cubicBezTo>
                  <a:cubicBezTo>
                    <a:pt x="1450" y="421317"/>
                    <a:pt x="2610" y="415735"/>
                    <a:pt x="2320" y="409936"/>
                  </a:cubicBezTo>
                  <a:cubicBezTo>
                    <a:pt x="2102" y="405686"/>
                    <a:pt x="2102" y="401428"/>
                    <a:pt x="2320" y="397178"/>
                  </a:cubicBezTo>
                  <a:cubicBezTo>
                    <a:pt x="2827" y="387785"/>
                    <a:pt x="2827" y="378371"/>
                    <a:pt x="2320" y="368979"/>
                  </a:cubicBezTo>
                  <a:cubicBezTo>
                    <a:pt x="1856" y="364763"/>
                    <a:pt x="1856" y="360509"/>
                    <a:pt x="2320" y="356293"/>
                  </a:cubicBezTo>
                  <a:cubicBezTo>
                    <a:pt x="3697" y="349551"/>
                    <a:pt x="2320" y="342882"/>
                    <a:pt x="2755" y="336213"/>
                  </a:cubicBezTo>
                  <a:cubicBezTo>
                    <a:pt x="2488" y="331911"/>
                    <a:pt x="1980" y="327627"/>
                    <a:pt x="1232" y="323382"/>
                  </a:cubicBezTo>
                  <a:cubicBezTo>
                    <a:pt x="1232" y="314973"/>
                    <a:pt x="1232" y="306637"/>
                    <a:pt x="1232" y="298300"/>
                  </a:cubicBezTo>
                  <a:cubicBezTo>
                    <a:pt x="1232" y="272856"/>
                    <a:pt x="1232" y="247556"/>
                    <a:pt x="1232" y="222040"/>
                  </a:cubicBezTo>
                  <a:cubicBezTo>
                    <a:pt x="1232" y="207107"/>
                    <a:pt x="1232" y="192101"/>
                    <a:pt x="1232" y="177168"/>
                  </a:cubicBezTo>
                  <a:cubicBezTo>
                    <a:pt x="1232" y="164917"/>
                    <a:pt x="435" y="152666"/>
                    <a:pt x="1232" y="140415"/>
                  </a:cubicBezTo>
                  <a:cubicBezTo>
                    <a:pt x="1232" y="135703"/>
                    <a:pt x="0" y="131136"/>
                    <a:pt x="0" y="126352"/>
                  </a:cubicBezTo>
                  <a:cubicBezTo>
                    <a:pt x="0" y="84307"/>
                    <a:pt x="0" y="42262"/>
                    <a:pt x="0" y="217"/>
                  </a:cubicBezTo>
                  <a:close/>
                </a:path>
              </a:pathLst>
            </a:custGeom>
            <a:solidFill>
              <a:schemeClr val="accent4"/>
            </a:solidFill>
            <a:ln w="72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31653C9F-C6B1-6B36-5A9A-A66EEB849BC7}"/>
                </a:ext>
              </a:extLst>
            </p:cNvPr>
            <p:cNvSpPr/>
            <p:nvPr/>
          </p:nvSpPr>
          <p:spPr>
            <a:xfrm>
              <a:off x="9693107" y="1333619"/>
              <a:ext cx="67556" cy="707551"/>
            </a:xfrm>
            <a:custGeom>
              <a:avLst/>
              <a:gdLst>
                <a:gd name="connsiteX0" fmla="*/ 2605 w 67556"/>
                <a:gd name="connsiteY0" fmla="*/ 702075 h 707551"/>
                <a:gd name="connsiteX1" fmla="*/ 213 w 67556"/>
                <a:gd name="connsiteY1" fmla="*/ 687576 h 707551"/>
                <a:gd name="connsiteX2" fmla="*/ 213 w 67556"/>
                <a:gd name="connsiteY2" fmla="*/ 568691 h 707551"/>
                <a:gd name="connsiteX3" fmla="*/ 213 w 67556"/>
                <a:gd name="connsiteY3" fmla="*/ 502725 h 707551"/>
                <a:gd name="connsiteX4" fmla="*/ 213 w 67556"/>
                <a:gd name="connsiteY4" fmla="*/ 405732 h 707551"/>
                <a:gd name="connsiteX5" fmla="*/ 213 w 67556"/>
                <a:gd name="connsiteY5" fmla="*/ 294966 h 707551"/>
                <a:gd name="connsiteX6" fmla="*/ 213 w 67556"/>
                <a:gd name="connsiteY6" fmla="*/ 225374 h 707551"/>
                <a:gd name="connsiteX7" fmla="*/ 213 w 67556"/>
                <a:gd name="connsiteY7" fmla="*/ 203627 h 707551"/>
                <a:gd name="connsiteX8" fmla="*/ 213 w 67556"/>
                <a:gd name="connsiteY8" fmla="*/ 161365 h 707551"/>
                <a:gd name="connsiteX9" fmla="*/ 865 w 67556"/>
                <a:gd name="connsiteY9" fmla="*/ 114608 h 707551"/>
                <a:gd name="connsiteX10" fmla="*/ 1373 w 67556"/>
                <a:gd name="connsiteY10" fmla="*/ 42770 h 707551"/>
                <a:gd name="connsiteX11" fmla="*/ 1373 w 67556"/>
                <a:gd name="connsiteY11" fmla="*/ 0 h 707551"/>
                <a:gd name="connsiteX12" fmla="*/ 65455 w 67556"/>
                <a:gd name="connsiteY12" fmla="*/ 0 h 707551"/>
                <a:gd name="connsiteX13" fmla="*/ 65455 w 67556"/>
                <a:gd name="connsiteY13" fmla="*/ 23850 h 707551"/>
                <a:gd name="connsiteX14" fmla="*/ 65455 w 67556"/>
                <a:gd name="connsiteY14" fmla="*/ 36680 h 707551"/>
                <a:gd name="connsiteX15" fmla="*/ 67412 w 67556"/>
                <a:gd name="connsiteY15" fmla="*/ 44654 h 707551"/>
                <a:gd name="connsiteX16" fmla="*/ 65889 w 67556"/>
                <a:gd name="connsiteY16" fmla="*/ 59153 h 707551"/>
                <a:gd name="connsiteX17" fmla="*/ 64585 w 67556"/>
                <a:gd name="connsiteY17" fmla="*/ 74376 h 707551"/>
                <a:gd name="connsiteX18" fmla="*/ 65527 w 67556"/>
                <a:gd name="connsiteY18" fmla="*/ 129759 h 707551"/>
                <a:gd name="connsiteX19" fmla="*/ 65527 w 67556"/>
                <a:gd name="connsiteY19" fmla="*/ 133456 h 707551"/>
                <a:gd name="connsiteX20" fmla="*/ 64585 w 67556"/>
                <a:gd name="connsiteY20" fmla="*/ 143170 h 707551"/>
                <a:gd name="connsiteX21" fmla="*/ 64585 w 67556"/>
                <a:gd name="connsiteY21" fmla="*/ 180575 h 707551"/>
                <a:gd name="connsiteX22" fmla="*/ 64585 w 67556"/>
                <a:gd name="connsiteY22" fmla="*/ 217980 h 707551"/>
                <a:gd name="connsiteX23" fmla="*/ 63570 w 67556"/>
                <a:gd name="connsiteY23" fmla="*/ 270681 h 707551"/>
                <a:gd name="connsiteX24" fmla="*/ 63570 w 67556"/>
                <a:gd name="connsiteY24" fmla="*/ 277930 h 707551"/>
                <a:gd name="connsiteX25" fmla="*/ 64150 w 67556"/>
                <a:gd name="connsiteY25" fmla="*/ 295038 h 707551"/>
                <a:gd name="connsiteX26" fmla="*/ 65165 w 67556"/>
                <a:gd name="connsiteY26" fmla="*/ 304389 h 707551"/>
                <a:gd name="connsiteX27" fmla="*/ 64440 w 67556"/>
                <a:gd name="connsiteY27" fmla="*/ 309609 h 707551"/>
                <a:gd name="connsiteX28" fmla="*/ 63642 w 67556"/>
                <a:gd name="connsiteY28" fmla="*/ 317945 h 707551"/>
                <a:gd name="connsiteX29" fmla="*/ 64150 w 67556"/>
                <a:gd name="connsiteY29" fmla="*/ 321497 h 707551"/>
                <a:gd name="connsiteX30" fmla="*/ 63207 w 67556"/>
                <a:gd name="connsiteY30" fmla="*/ 349479 h 707551"/>
                <a:gd name="connsiteX31" fmla="*/ 63207 w 67556"/>
                <a:gd name="connsiteY31" fmla="*/ 350711 h 707551"/>
                <a:gd name="connsiteX32" fmla="*/ 64222 w 67556"/>
                <a:gd name="connsiteY32" fmla="*/ 366369 h 707551"/>
                <a:gd name="connsiteX33" fmla="*/ 63642 w 67556"/>
                <a:gd name="connsiteY33" fmla="*/ 385579 h 707551"/>
                <a:gd name="connsiteX34" fmla="*/ 63642 w 67556"/>
                <a:gd name="connsiteY34" fmla="*/ 408559 h 707551"/>
                <a:gd name="connsiteX35" fmla="*/ 63642 w 67556"/>
                <a:gd name="connsiteY35" fmla="*/ 431031 h 707551"/>
                <a:gd name="connsiteX36" fmla="*/ 63642 w 67556"/>
                <a:gd name="connsiteY36" fmla="*/ 482572 h 707551"/>
                <a:gd name="connsiteX37" fmla="*/ 63642 w 67556"/>
                <a:gd name="connsiteY37" fmla="*/ 519252 h 707551"/>
                <a:gd name="connsiteX38" fmla="*/ 63642 w 67556"/>
                <a:gd name="connsiteY38" fmla="*/ 656985 h 707551"/>
                <a:gd name="connsiteX39" fmla="*/ 63062 w 67556"/>
                <a:gd name="connsiteY39" fmla="*/ 684677 h 707551"/>
                <a:gd name="connsiteX40" fmla="*/ 63715 w 67556"/>
                <a:gd name="connsiteY40" fmla="*/ 706424 h 707551"/>
                <a:gd name="connsiteX41" fmla="*/ 54943 w 67556"/>
                <a:gd name="connsiteY41" fmla="*/ 706424 h 707551"/>
                <a:gd name="connsiteX42" fmla="*/ 23917 w 67556"/>
                <a:gd name="connsiteY42" fmla="*/ 706424 h 707551"/>
                <a:gd name="connsiteX43" fmla="*/ 8114 w 67556"/>
                <a:gd name="connsiteY43" fmla="*/ 705119 h 707551"/>
                <a:gd name="connsiteX44" fmla="*/ 2605 w 67556"/>
                <a:gd name="connsiteY44" fmla="*/ 702075 h 707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67556" h="707551">
                  <a:moveTo>
                    <a:pt x="2605" y="702075"/>
                  </a:moveTo>
                  <a:cubicBezTo>
                    <a:pt x="399" y="697580"/>
                    <a:pt x="-433" y="692542"/>
                    <a:pt x="213" y="687576"/>
                  </a:cubicBezTo>
                  <a:cubicBezTo>
                    <a:pt x="213" y="647996"/>
                    <a:pt x="213" y="608366"/>
                    <a:pt x="213" y="568691"/>
                  </a:cubicBezTo>
                  <a:cubicBezTo>
                    <a:pt x="213" y="546944"/>
                    <a:pt x="213" y="524689"/>
                    <a:pt x="213" y="502725"/>
                  </a:cubicBezTo>
                  <a:lnTo>
                    <a:pt x="213" y="405732"/>
                  </a:lnTo>
                  <a:cubicBezTo>
                    <a:pt x="213" y="368858"/>
                    <a:pt x="213" y="331936"/>
                    <a:pt x="213" y="294966"/>
                  </a:cubicBezTo>
                  <a:cubicBezTo>
                    <a:pt x="213" y="271768"/>
                    <a:pt x="-222" y="248571"/>
                    <a:pt x="213" y="225374"/>
                  </a:cubicBezTo>
                  <a:cubicBezTo>
                    <a:pt x="213" y="218125"/>
                    <a:pt x="213" y="210876"/>
                    <a:pt x="213" y="203627"/>
                  </a:cubicBezTo>
                  <a:cubicBezTo>
                    <a:pt x="213" y="189564"/>
                    <a:pt x="213" y="175428"/>
                    <a:pt x="213" y="161365"/>
                  </a:cubicBezTo>
                  <a:cubicBezTo>
                    <a:pt x="213" y="145779"/>
                    <a:pt x="865" y="130194"/>
                    <a:pt x="865" y="114608"/>
                  </a:cubicBezTo>
                  <a:cubicBezTo>
                    <a:pt x="865" y="90686"/>
                    <a:pt x="1300" y="66692"/>
                    <a:pt x="1373" y="42770"/>
                  </a:cubicBezTo>
                  <a:cubicBezTo>
                    <a:pt x="1373" y="28271"/>
                    <a:pt x="575" y="14281"/>
                    <a:pt x="1373" y="0"/>
                  </a:cubicBezTo>
                  <a:lnTo>
                    <a:pt x="65455" y="0"/>
                  </a:lnTo>
                  <a:cubicBezTo>
                    <a:pt x="65455" y="7902"/>
                    <a:pt x="65455" y="15876"/>
                    <a:pt x="65455" y="23850"/>
                  </a:cubicBezTo>
                  <a:cubicBezTo>
                    <a:pt x="65672" y="28124"/>
                    <a:pt x="65672" y="32406"/>
                    <a:pt x="65455" y="36680"/>
                  </a:cubicBezTo>
                  <a:cubicBezTo>
                    <a:pt x="65455" y="39798"/>
                    <a:pt x="68209" y="42625"/>
                    <a:pt x="67412" y="44654"/>
                  </a:cubicBezTo>
                  <a:cubicBezTo>
                    <a:pt x="66176" y="49382"/>
                    <a:pt x="65662" y="54271"/>
                    <a:pt x="65889" y="59153"/>
                  </a:cubicBezTo>
                  <a:cubicBezTo>
                    <a:pt x="65527" y="64227"/>
                    <a:pt x="64585" y="69374"/>
                    <a:pt x="64585" y="74376"/>
                  </a:cubicBezTo>
                  <a:cubicBezTo>
                    <a:pt x="63811" y="92839"/>
                    <a:pt x="64125" y="111332"/>
                    <a:pt x="65527" y="129759"/>
                  </a:cubicBezTo>
                  <a:cubicBezTo>
                    <a:pt x="65817" y="130974"/>
                    <a:pt x="65817" y="132240"/>
                    <a:pt x="65527" y="133456"/>
                  </a:cubicBezTo>
                  <a:cubicBezTo>
                    <a:pt x="64637" y="136612"/>
                    <a:pt x="64318" y="139902"/>
                    <a:pt x="64585" y="143170"/>
                  </a:cubicBezTo>
                  <a:cubicBezTo>
                    <a:pt x="64585" y="155638"/>
                    <a:pt x="64585" y="168106"/>
                    <a:pt x="64585" y="180575"/>
                  </a:cubicBezTo>
                  <a:cubicBezTo>
                    <a:pt x="64585" y="193043"/>
                    <a:pt x="64585" y="205512"/>
                    <a:pt x="64585" y="217980"/>
                  </a:cubicBezTo>
                  <a:cubicBezTo>
                    <a:pt x="64585" y="235523"/>
                    <a:pt x="65382" y="253138"/>
                    <a:pt x="63570" y="270681"/>
                  </a:cubicBezTo>
                  <a:cubicBezTo>
                    <a:pt x="63186" y="273082"/>
                    <a:pt x="63186" y="275529"/>
                    <a:pt x="63570" y="277930"/>
                  </a:cubicBezTo>
                  <a:cubicBezTo>
                    <a:pt x="64631" y="283570"/>
                    <a:pt x="64827" y="289339"/>
                    <a:pt x="64150" y="295038"/>
                  </a:cubicBezTo>
                  <a:cubicBezTo>
                    <a:pt x="64150" y="298300"/>
                    <a:pt x="62700" y="301272"/>
                    <a:pt x="65165" y="304389"/>
                  </a:cubicBezTo>
                  <a:cubicBezTo>
                    <a:pt x="66397" y="305912"/>
                    <a:pt x="65165" y="307941"/>
                    <a:pt x="64440" y="309609"/>
                  </a:cubicBezTo>
                  <a:cubicBezTo>
                    <a:pt x="63022" y="312155"/>
                    <a:pt x="62733" y="315177"/>
                    <a:pt x="63642" y="317945"/>
                  </a:cubicBezTo>
                  <a:cubicBezTo>
                    <a:pt x="64232" y="319030"/>
                    <a:pt x="64412" y="320291"/>
                    <a:pt x="64150" y="321497"/>
                  </a:cubicBezTo>
                  <a:cubicBezTo>
                    <a:pt x="61178" y="330776"/>
                    <a:pt x="65600" y="340200"/>
                    <a:pt x="63207" y="349479"/>
                  </a:cubicBezTo>
                  <a:cubicBezTo>
                    <a:pt x="63100" y="349882"/>
                    <a:pt x="63100" y="350307"/>
                    <a:pt x="63207" y="350711"/>
                  </a:cubicBezTo>
                  <a:cubicBezTo>
                    <a:pt x="64161" y="355872"/>
                    <a:pt x="64501" y="361128"/>
                    <a:pt x="64222" y="366369"/>
                  </a:cubicBezTo>
                  <a:cubicBezTo>
                    <a:pt x="64222" y="372748"/>
                    <a:pt x="63280" y="379200"/>
                    <a:pt x="63642" y="385579"/>
                  </a:cubicBezTo>
                  <a:cubicBezTo>
                    <a:pt x="64077" y="393263"/>
                    <a:pt x="63642" y="400947"/>
                    <a:pt x="63642" y="408559"/>
                  </a:cubicBezTo>
                  <a:cubicBezTo>
                    <a:pt x="63642" y="416170"/>
                    <a:pt x="63642" y="423564"/>
                    <a:pt x="63642" y="431031"/>
                  </a:cubicBezTo>
                  <a:cubicBezTo>
                    <a:pt x="62845" y="448211"/>
                    <a:pt x="63642" y="465392"/>
                    <a:pt x="63642" y="482572"/>
                  </a:cubicBezTo>
                  <a:cubicBezTo>
                    <a:pt x="63642" y="494823"/>
                    <a:pt x="63642" y="507001"/>
                    <a:pt x="63642" y="519252"/>
                  </a:cubicBezTo>
                  <a:cubicBezTo>
                    <a:pt x="63642" y="565067"/>
                    <a:pt x="63642" y="610953"/>
                    <a:pt x="63642" y="656985"/>
                  </a:cubicBezTo>
                  <a:cubicBezTo>
                    <a:pt x="63642" y="666192"/>
                    <a:pt x="63642" y="675470"/>
                    <a:pt x="63062" y="684677"/>
                  </a:cubicBezTo>
                  <a:cubicBezTo>
                    <a:pt x="63062" y="691926"/>
                    <a:pt x="63425" y="699175"/>
                    <a:pt x="63715" y="706424"/>
                  </a:cubicBezTo>
                  <a:cubicBezTo>
                    <a:pt x="60815" y="708961"/>
                    <a:pt x="57915" y="706424"/>
                    <a:pt x="54943" y="706424"/>
                  </a:cubicBezTo>
                  <a:cubicBezTo>
                    <a:pt x="44650" y="707439"/>
                    <a:pt x="34283" y="706424"/>
                    <a:pt x="23917" y="706424"/>
                  </a:cubicBezTo>
                  <a:cubicBezTo>
                    <a:pt x="18625" y="706424"/>
                    <a:pt x="13479" y="704757"/>
                    <a:pt x="8114" y="705119"/>
                  </a:cubicBezTo>
                  <a:cubicBezTo>
                    <a:pt x="5360" y="704612"/>
                    <a:pt x="4200" y="702872"/>
                    <a:pt x="2605" y="702075"/>
                  </a:cubicBezTo>
                  <a:close/>
                </a:path>
              </a:pathLst>
            </a:custGeom>
            <a:solidFill>
              <a:schemeClr val="accent4"/>
            </a:solidFill>
            <a:ln w="72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8228D423-406D-E225-FB1B-65D55323970E}"/>
                </a:ext>
              </a:extLst>
            </p:cNvPr>
            <p:cNvSpPr/>
            <p:nvPr/>
          </p:nvSpPr>
          <p:spPr>
            <a:xfrm>
              <a:off x="9693122" y="2035476"/>
              <a:ext cx="328400" cy="218705"/>
            </a:xfrm>
            <a:custGeom>
              <a:avLst/>
              <a:gdLst>
                <a:gd name="connsiteX0" fmla="*/ 2589 w 328400"/>
                <a:gd name="connsiteY0" fmla="*/ 217 h 218705"/>
                <a:gd name="connsiteX1" fmla="*/ 7446 w 328400"/>
                <a:gd name="connsiteY1" fmla="*/ 2610 h 218705"/>
                <a:gd name="connsiteX2" fmla="*/ 23249 w 328400"/>
                <a:gd name="connsiteY2" fmla="*/ 3914 h 218705"/>
                <a:gd name="connsiteX3" fmla="*/ 54275 w 328400"/>
                <a:gd name="connsiteY3" fmla="*/ 3914 h 218705"/>
                <a:gd name="connsiteX4" fmla="*/ 63047 w 328400"/>
                <a:gd name="connsiteY4" fmla="*/ 3914 h 218705"/>
                <a:gd name="connsiteX5" fmla="*/ 81604 w 328400"/>
                <a:gd name="connsiteY5" fmla="*/ 3914 h 218705"/>
                <a:gd name="connsiteX6" fmla="*/ 91826 w 328400"/>
                <a:gd name="connsiteY6" fmla="*/ 4857 h 218705"/>
                <a:gd name="connsiteX7" fmla="*/ 121329 w 328400"/>
                <a:gd name="connsiteY7" fmla="*/ 4422 h 218705"/>
                <a:gd name="connsiteX8" fmla="*/ 147064 w 328400"/>
                <a:gd name="connsiteY8" fmla="*/ 4929 h 218705"/>
                <a:gd name="connsiteX9" fmla="*/ 167941 w 328400"/>
                <a:gd name="connsiteY9" fmla="*/ 4929 h 218705"/>
                <a:gd name="connsiteX10" fmla="*/ 203244 w 328400"/>
                <a:gd name="connsiteY10" fmla="*/ 4929 h 218705"/>
                <a:gd name="connsiteX11" fmla="*/ 246739 w 328400"/>
                <a:gd name="connsiteY11" fmla="*/ 4929 h 218705"/>
                <a:gd name="connsiteX12" fmla="*/ 265296 w 328400"/>
                <a:gd name="connsiteY12" fmla="*/ 4929 h 218705"/>
                <a:gd name="connsiteX13" fmla="*/ 300889 w 328400"/>
                <a:gd name="connsiteY13" fmla="*/ 4929 h 218705"/>
                <a:gd name="connsiteX14" fmla="*/ 311690 w 328400"/>
                <a:gd name="connsiteY14" fmla="*/ 3987 h 218705"/>
                <a:gd name="connsiteX15" fmla="*/ 315750 w 328400"/>
                <a:gd name="connsiteY15" fmla="*/ 4494 h 218705"/>
                <a:gd name="connsiteX16" fmla="*/ 324449 w 328400"/>
                <a:gd name="connsiteY16" fmla="*/ 2465 h 218705"/>
                <a:gd name="connsiteX17" fmla="*/ 326986 w 328400"/>
                <a:gd name="connsiteY17" fmla="*/ 0 h 218705"/>
                <a:gd name="connsiteX18" fmla="*/ 328146 w 328400"/>
                <a:gd name="connsiteY18" fmla="*/ 4494 h 218705"/>
                <a:gd name="connsiteX19" fmla="*/ 318867 w 328400"/>
                <a:gd name="connsiteY19" fmla="*/ 24864 h 218705"/>
                <a:gd name="connsiteX20" fmla="*/ 313140 w 328400"/>
                <a:gd name="connsiteY20" fmla="*/ 33418 h 218705"/>
                <a:gd name="connsiteX21" fmla="*/ 309951 w 328400"/>
                <a:gd name="connsiteY21" fmla="*/ 38493 h 218705"/>
                <a:gd name="connsiteX22" fmla="*/ 300672 w 328400"/>
                <a:gd name="connsiteY22" fmla="*/ 49439 h 218705"/>
                <a:gd name="connsiteX23" fmla="*/ 291176 w 328400"/>
                <a:gd name="connsiteY23" fmla="*/ 64517 h 218705"/>
                <a:gd name="connsiteX24" fmla="*/ 279867 w 328400"/>
                <a:gd name="connsiteY24" fmla="*/ 83727 h 218705"/>
                <a:gd name="connsiteX25" fmla="*/ 272618 w 328400"/>
                <a:gd name="connsiteY25" fmla="*/ 95905 h 218705"/>
                <a:gd name="connsiteX26" fmla="*/ 271386 w 328400"/>
                <a:gd name="connsiteY26" fmla="*/ 97935 h 218705"/>
                <a:gd name="connsiteX27" fmla="*/ 262397 w 328400"/>
                <a:gd name="connsiteY27" fmla="*/ 111781 h 218705"/>
                <a:gd name="connsiteX28" fmla="*/ 257685 w 328400"/>
                <a:gd name="connsiteY28" fmla="*/ 122655 h 218705"/>
                <a:gd name="connsiteX29" fmla="*/ 254640 w 328400"/>
                <a:gd name="connsiteY29" fmla="*/ 125554 h 218705"/>
                <a:gd name="connsiteX30" fmla="*/ 252538 w 328400"/>
                <a:gd name="connsiteY30" fmla="*/ 126642 h 218705"/>
                <a:gd name="connsiteX31" fmla="*/ 248188 w 328400"/>
                <a:gd name="connsiteY31" fmla="*/ 136573 h 218705"/>
                <a:gd name="connsiteX32" fmla="*/ 246449 w 328400"/>
                <a:gd name="connsiteY32" fmla="*/ 140342 h 218705"/>
                <a:gd name="connsiteX33" fmla="*/ 240359 w 328400"/>
                <a:gd name="connsiteY33" fmla="*/ 149839 h 218705"/>
                <a:gd name="connsiteX34" fmla="*/ 229921 w 328400"/>
                <a:gd name="connsiteY34" fmla="*/ 166874 h 218705"/>
                <a:gd name="connsiteX35" fmla="*/ 229123 w 328400"/>
                <a:gd name="connsiteY35" fmla="*/ 167816 h 218705"/>
                <a:gd name="connsiteX36" fmla="*/ 217090 w 328400"/>
                <a:gd name="connsiteY36" fmla="*/ 188404 h 218705"/>
                <a:gd name="connsiteX37" fmla="*/ 202229 w 328400"/>
                <a:gd name="connsiteY37" fmla="*/ 215516 h 218705"/>
                <a:gd name="connsiteX38" fmla="*/ 199475 w 328400"/>
                <a:gd name="connsiteY38" fmla="*/ 218705 h 218705"/>
                <a:gd name="connsiteX39" fmla="*/ 117415 w 328400"/>
                <a:gd name="connsiteY39" fmla="*/ 218705 h 218705"/>
                <a:gd name="connsiteX40" fmla="*/ 112268 w 328400"/>
                <a:gd name="connsiteY40" fmla="*/ 209354 h 218705"/>
                <a:gd name="connsiteX41" fmla="*/ 108934 w 328400"/>
                <a:gd name="connsiteY41" fmla="*/ 203554 h 218705"/>
                <a:gd name="connsiteX42" fmla="*/ 102554 w 328400"/>
                <a:gd name="connsiteY42" fmla="*/ 189926 h 218705"/>
                <a:gd name="connsiteX43" fmla="*/ 101684 w 328400"/>
                <a:gd name="connsiteY43" fmla="*/ 187172 h 218705"/>
                <a:gd name="connsiteX44" fmla="*/ 89651 w 328400"/>
                <a:gd name="connsiteY44" fmla="*/ 171368 h 218705"/>
                <a:gd name="connsiteX45" fmla="*/ 89071 w 328400"/>
                <a:gd name="connsiteY45" fmla="*/ 169049 h 218705"/>
                <a:gd name="connsiteX46" fmla="*/ 85156 w 328400"/>
                <a:gd name="connsiteY46" fmla="*/ 161800 h 218705"/>
                <a:gd name="connsiteX47" fmla="*/ 80372 w 328400"/>
                <a:gd name="connsiteY47" fmla="*/ 153463 h 218705"/>
                <a:gd name="connsiteX48" fmla="*/ 72036 w 328400"/>
                <a:gd name="connsiteY48" fmla="*/ 138530 h 218705"/>
                <a:gd name="connsiteX49" fmla="*/ 68701 w 328400"/>
                <a:gd name="connsiteY49" fmla="*/ 133528 h 218705"/>
                <a:gd name="connsiteX50" fmla="*/ 66744 w 328400"/>
                <a:gd name="connsiteY50" fmla="*/ 129179 h 218705"/>
                <a:gd name="connsiteX51" fmla="*/ 66744 w 328400"/>
                <a:gd name="connsiteY51" fmla="*/ 128019 h 218705"/>
                <a:gd name="connsiteX52" fmla="*/ 56088 w 328400"/>
                <a:gd name="connsiteY52" fmla="*/ 108084 h 218705"/>
                <a:gd name="connsiteX53" fmla="*/ 52681 w 328400"/>
                <a:gd name="connsiteY53" fmla="*/ 101415 h 218705"/>
                <a:gd name="connsiteX54" fmla="*/ 47679 w 328400"/>
                <a:gd name="connsiteY54" fmla="*/ 94166 h 218705"/>
                <a:gd name="connsiteX55" fmla="*/ 35863 w 328400"/>
                <a:gd name="connsiteY55" fmla="*/ 70824 h 218705"/>
                <a:gd name="connsiteX56" fmla="*/ 32528 w 328400"/>
                <a:gd name="connsiteY56" fmla="*/ 65894 h 218705"/>
                <a:gd name="connsiteX57" fmla="*/ 27526 w 328400"/>
                <a:gd name="connsiteY57" fmla="*/ 58645 h 218705"/>
                <a:gd name="connsiteX58" fmla="*/ 18755 w 328400"/>
                <a:gd name="connsiteY58" fmla="*/ 40522 h 218705"/>
                <a:gd name="connsiteX59" fmla="*/ 18247 w 328400"/>
                <a:gd name="connsiteY59" fmla="*/ 39435 h 218705"/>
                <a:gd name="connsiteX60" fmla="*/ 3749 w 328400"/>
                <a:gd name="connsiteY60" fmla="*/ 13773 h 218705"/>
                <a:gd name="connsiteX61" fmla="*/ 2299 w 328400"/>
                <a:gd name="connsiteY61" fmla="*/ 11091 h 218705"/>
                <a:gd name="connsiteX62" fmla="*/ 1285 w 328400"/>
                <a:gd name="connsiteY62" fmla="*/ 290 h 218705"/>
                <a:gd name="connsiteX63" fmla="*/ 2589 w 328400"/>
                <a:gd name="connsiteY63" fmla="*/ 217 h 218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28400" h="218705">
                  <a:moveTo>
                    <a:pt x="2589" y="217"/>
                  </a:moveTo>
                  <a:cubicBezTo>
                    <a:pt x="4184" y="1015"/>
                    <a:pt x="5344" y="2755"/>
                    <a:pt x="7446" y="2610"/>
                  </a:cubicBezTo>
                  <a:cubicBezTo>
                    <a:pt x="12811" y="2610"/>
                    <a:pt x="17957" y="3914"/>
                    <a:pt x="23249" y="3914"/>
                  </a:cubicBezTo>
                  <a:cubicBezTo>
                    <a:pt x="33615" y="3914"/>
                    <a:pt x="43982" y="4929"/>
                    <a:pt x="54275" y="3914"/>
                  </a:cubicBezTo>
                  <a:cubicBezTo>
                    <a:pt x="57248" y="3914"/>
                    <a:pt x="60147" y="6452"/>
                    <a:pt x="63047" y="3914"/>
                  </a:cubicBezTo>
                  <a:cubicBezTo>
                    <a:pt x="69116" y="5618"/>
                    <a:pt x="75536" y="5618"/>
                    <a:pt x="81604" y="3914"/>
                  </a:cubicBezTo>
                  <a:cubicBezTo>
                    <a:pt x="85156" y="2972"/>
                    <a:pt x="88346" y="5292"/>
                    <a:pt x="91826" y="4857"/>
                  </a:cubicBezTo>
                  <a:cubicBezTo>
                    <a:pt x="101643" y="4132"/>
                    <a:pt x="111495" y="3987"/>
                    <a:pt x="121329" y="4422"/>
                  </a:cubicBezTo>
                  <a:cubicBezTo>
                    <a:pt x="129883" y="4422"/>
                    <a:pt x="138510" y="4422"/>
                    <a:pt x="147064" y="4929"/>
                  </a:cubicBezTo>
                  <a:lnTo>
                    <a:pt x="167941" y="4929"/>
                  </a:lnTo>
                  <a:cubicBezTo>
                    <a:pt x="179685" y="5582"/>
                    <a:pt x="191428" y="4204"/>
                    <a:pt x="203244" y="4929"/>
                  </a:cubicBezTo>
                  <a:cubicBezTo>
                    <a:pt x="217742" y="5582"/>
                    <a:pt x="232240" y="4929"/>
                    <a:pt x="246739" y="4929"/>
                  </a:cubicBezTo>
                  <a:lnTo>
                    <a:pt x="265296" y="4929"/>
                  </a:lnTo>
                  <a:cubicBezTo>
                    <a:pt x="277185" y="4929"/>
                    <a:pt x="289001" y="4929"/>
                    <a:pt x="300889" y="4929"/>
                  </a:cubicBezTo>
                  <a:cubicBezTo>
                    <a:pt x="304505" y="4828"/>
                    <a:pt x="308112" y="4516"/>
                    <a:pt x="311690" y="3987"/>
                  </a:cubicBezTo>
                  <a:cubicBezTo>
                    <a:pt x="313063" y="3719"/>
                    <a:pt x="314486" y="3893"/>
                    <a:pt x="315750" y="4494"/>
                  </a:cubicBezTo>
                  <a:cubicBezTo>
                    <a:pt x="320317" y="6524"/>
                    <a:pt x="321404" y="6307"/>
                    <a:pt x="324449" y="2465"/>
                  </a:cubicBezTo>
                  <a:cubicBezTo>
                    <a:pt x="325045" y="1421"/>
                    <a:pt x="325925" y="565"/>
                    <a:pt x="326986" y="0"/>
                  </a:cubicBezTo>
                  <a:cubicBezTo>
                    <a:pt x="328276" y="1109"/>
                    <a:pt x="328738" y="2900"/>
                    <a:pt x="328146" y="4494"/>
                  </a:cubicBezTo>
                  <a:cubicBezTo>
                    <a:pt x="326189" y="11743"/>
                    <a:pt x="325391" y="19645"/>
                    <a:pt x="318867" y="24864"/>
                  </a:cubicBezTo>
                  <a:cubicBezTo>
                    <a:pt x="315976" y="26916"/>
                    <a:pt x="313938" y="29960"/>
                    <a:pt x="313140" y="33418"/>
                  </a:cubicBezTo>
                  <a:cubicBezTo>
                    <a:pt x="312763" y="35455"/>
                    <a:pt x="311622" y="37268"/>
                    <a:pt x="309951" y="38493"/>
                  </a:cubicBezTo>
                  <a:cubicBezTo>
                    <a:pt x="305904" y="41211"/>
                    <a:pt x="302691" y="45002"/>
                    <a:pt x="300672" y="49439"/>
                  </a:cubicBezTo>
                  <a:cubicBezTo>
                    <a:pt x="298207" y="55021"/>
                    <a:pt x="294003" y="59298"/>
                    <a:pt x="291176" y="64517"/>
                  </a:cubicBezTo>
                  <a:cubicBezTo>
                    <a:pt x="287696" y="71041"/>
                    <a:pt x="283926" y="77420"/>
                    <a:pt x="279867" y="83727"/>
                  </a:cubicBezTo>
                  <a:cubicBezTo>
                    <a:pt x="277330" y="87714"/>
                    <a:pt x="272618" y="90976"/>
                    <a:pt x="272618" y="95905"/>
                  </a:cubicBezTo>
                  <a:cubicBezTo>
                    <a:pt x="272470" y="96710"/>
                    <a:pt x="272031" y="97435"/>
                    <a:pt x="271386" y="97935"/>
                  </a:cubicBezTo>
                  <a:cubicBezTo>
                    <a:pt x="267142" y="101610"/>
                    <a:pt x="264026" y="106409"/>
                    <a:pt x="262397" y="111781"/>
                  </a:cubicBezTo>
                  <a:cubicBezTo>
                    <a:pt x="260947" y="115333"/>
                    <a:pt x="259497" y="119030"/>
                    <a:pt x="257685" y="122655"/>
                  </a:cubicBezTo>
                  <a:cubicBezTo>
                    <a:pt x="256979" y="123901"/>
                    <a:pt x="255919" y="124909"/>
                    <a:pt x="254640" y="125554"/>
                  </a:cubicBezTo>
                  <a:cubicBezTo>
                    <a:pt x="253915" y="125554"/>
                    <a:pt x="252538" y="126352"/>
                    <a:pt x="252538" y="126642"/>
                  </a:cubicBezTo>
                  <a:cubicBezTo>
                    <a:pt x="252900" y="130774"/>
                    <a:pt x="248986" y="133021"/>
                    <a:pt x="248188" y="136573"/>
                  </a:cubicBezTo>
                  <a:cubicBezTo>
                    <a:pt x="248188" y="138023"/>
                    <a:pt x="247681" y="139545"/>
                    <a:pt x="246449" y="140342"/>
                  </a:cubicBezTo>
                  <a:cubicBezTo>
                    <a:pt x="243456" y="142778"/>
                    <a:pt x="241323" y="146105"/>
                    <a:pt x="240359" y="149839"/>
                  </a:cubicBezTo>
                  <a:cubicBezTo>
                    <a:pt x="237287" y="155754"/>
                    <a:pt x="233799" y="161452"/>
                    <a:pt x="229921" y="166874"/>
                  </a:cubicBezTo>
                  <a:cubicBezTo>
                    <a:pt x="229921" y="167237"/>
                    <a:pt x="229268" y="167454"/>
                    <a:pt x="229123" y="167816"/>
                  </a:cubicBezTo>
                  <a:cubicBezTo>
                    <a:pt x="225844" y="175080"/>
                    <a:pt x="221810" y="181981"/>
                    <a:pt x="217090" y="188404"/>
                  </a:cubicBezTo>
                  <a:cubicBezTo>
                    <a:pt x="212016" y="197393"/>
                    <a:pt x="207231" y="206454"/>
                    <a:pt x="202229" y="215516"/>
                  </a:cubicBezTo>
                  <a:cubicBezTo>
                    <a:pt x="201709" y="216864"/>
                    <a:pt x="200735" y="217995"/>
                    <a:pt x="199475" y="218705"/>
                  </a:cubicBezTo>
                  <a:lnTo>
                    <a:pt x="117415" y="218705"/>
                  </a:lnTo>
                  <a:cubicBezTo>
                    <a:pt x="114708" y="216248"/>
                    <a:pt x="112897" y="212957"/>
                    <a:pt x="112268" y="209354"/>
                  </a:cubicBezTo>
                  <a:cubicBezTo>
                    <a:pt x="111803" y="207114"/>
                    <a:pt x="110635" y="205084"/>
                    <a:pt x="108934" y="203554"/>
                  </a:cubicBezTo>
                  <a:cubicBezTo>
                    <a:pt x="105392" y="199821"/>
                    <a:pt x="103155" y="195037"/>
                    <a:pt x="102554" y="189926"/>
                  </a:cubicBezTo>
                  <a:cubicBezTo>
                    <a:pt x="102554" y="188911"/>
                    <a:pt x="102554" y="187534"/>
                    <a:pt x="101684" y="187172"/>
                  </a:cubicBezTo>
                  <a:cubicBezTo>
                    <a:pt x="94435" y="184272"/>
                    <a:pt x="94073" y="176298"/>
                    <a:pt x="89651" y="171368"/>
                  </a:cubicBezTo>
                  <a:cubicBezTo>
                    <a:pt x="89157" y="170702"/>
                    <a:pt x="88948" y="169868"/>
                    <a:pt x="89071" y="169049"/>
                  </a:cubicBezTo>
                  <a:cubicBezTo>
                    <a:pt x="89566" y="166026"/>
                    <a:pt x="87958" y="163047"/>
                    <a:pt x="85156" y="161800"/>
                  </a:cubicBezTo>
                  <a:cubicBezTo>
                    <a:pt x="82402" y="160277"/>
                    <a:pt x="82184" y="156218"/>
                    <a:pt x="80372" y="153463"/>
                  </a:cubicBezTo>
                  <a:cubicBezTo>
                    <a:pt x="77327" y="148679"/>
                    <a:pt x="74790" y="143532"/>
                    <a:pt x="72036" y="138530"/>
                  </a:cubicBezTo>
                  <a:cubicBezTo>
                    <a:pt x="71216" y="136689"/>
                    <a:pt x="70089" y="134993"/>
                    <a:pt x="68701" y="133528"/>
                  </a:cubicBezTo>
                  <a:cubicBezTo>
                    <a:pt x="67422" y="132448"/>
                    <a:pt x="66702" y="130853"/>
                    <a:pt x="66744" y="129179"/>
                  </a:cubicBezTo>
                  <a:cubicBezTo>
                    <a:pt x="66744" y="128816"/>
                    <a:pt x="66744" y="128236"/>
                    <a:pt x="66744" y="128019"/>
                  </a:cubicBezTo>
                  <a:cubicBezTo>
                    <a:pt x="61742" y="122075"/>
                    <a:pt x="61887" y="113521"/>
                    <a:pt x="56088" y="108084"/>
                  </a:cubicBezTo>
                  <a:cubicBezTo>
                    <a:pt x="53768" y="105982"/>
                    <a:pt x="54275" y="102575"/>
                    <a:pt x="52681" y="101415"/>
                  </a:cubicBezTo>
                  <a:cubicBezTo>
                    <a:pt x="50525" y="99378"/>
                    <a:pt x="48821" y="96906"/>
                    <a:pt x="47679" y="94166"/>
                  </a:cubicBezTo>
                  <a:cubicBezTo>
                    <a:pt x="43266" y="86634"/>
                    <a:pt x="39320" y="78841"/>
                    <a:pt x="35863" y="70824"/>
                  </a:cubicBezTo>
                  <a:cubicBezTo>
                    <a:pt x="35286" y="68874"/>
                    <a:pt x="34121" y="67156"/>
                    <a:pt x="32528" y="65894"/>
                  </a:cubicBezTo>
                  <a:cubicBezTo>
                    <a:pt x="30252" y="63959"/>
                    <a:pt x="28526" y="61458"/>
                    <a:pt x="27526" y="58645"/>
                  </a:cubicBezTo>
                  <a:cubicBezTo>
                    <a:pt x="23756" y="53049"/>
                    <a:pt x="20803" y="46952"/>
                    <a:pt x="18755" y="40522"/>
                  </a:cubicBezTo>
                  <a:cubicBezTo>
                    <a:pt x="18691" y="40116"/>
                    <a:pt x="18515" y="39739"/>
                    <a:pt x="18247" y="39435"/>
                  </a:cubicBezTo>
                  <a:cubicBezTo>
                    <a:pt x="12099" y="31693"/>
                    <a:pt x="7206" y="23038"/>
                    <a:pt x="3749" y="13773"/>
                  </a:cubicBezTo>
                  <a:cubicBezTo>
                    <a:pt x="3242" y="12903"/>
                    <a:pt x="3024" y="11671"/>
                    <a:pt x="2299" y="11091"/>
                  </a:cubicBezTo>
                  <a:cubicBezTo>
                    <a:pt x="-2195" y="7901"/>
                    <a:pt x="1285" y="3842"/>
                    <a:pt x="1285" y="290"/>
                  </a:cubicBezTo>
                  <a:cubicBezTo>
                    <a:pt x="922" y="580"/>
                    <a:pt x="2009" y="362"/>
                    <a:pt x="2589" y="217"/>
                  </a:cubicBezTo>
                  <a:close/>
                </a:path>
              </a:pathLst>
            </a:custGeom>
            <a:solidFill>
              <a:schemeClr val="accent2"/>
            </a:solidFill>
            <a:ln w="72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333DF93B-C7C6-CF37-67F0-12343F6F3FB1}"/>
                </a:ext>
              </a:extLst>
            </p:cNvPr>
            <p:cNvSpPr/>
            <p:nvPr/>
          </p:nvSpPr>
          <p:spPr>
            <a:xfrm>
              <a:off x="9694487" y="1207384"/>
              <a:ext cx="325582" cy="126090"/>
            </a:xfrm>
            <a:custGeom>
              <a:avLst/>
              <a:gdLst>
                <a:gd name="connsiteX0" fmla="*/ 64074 w 325582"/>
                <a:gd name="connsiteY0" fmla="*/ 126091 h 126090"/>
                <a:gd name="connsiteX1" fmla="*/ 354 w 325582"/>
                <a:gd name="connsiteY1" fmla="*/ 126091 h 126090"/>
                <a:gd name="connsiteX2" fmla="*/ 354 w 325582"/>
                <a:gd name="connsiteY2" fmla="*/ 99631 h 126090"/>
                <a:gd name="connsiteX3" fmla="*/ 1659 w 325582"/>
                <a:gd name="connsiteY3" fmla="*/ 33157 h 126090"/>
                <a:gd name="connsiteX4" fmla="*/ 13185 w 325582"/>
                <a:gd name="connsiteY4" fmla="*/ 9018 h 126090"/>
                <a:gd name="connsiteX5" fmla="*/ 38557 w 325582"/>
                <a:gd name="connsiteY5" fmla="*/ 29 h 126090"/>
                <a:gd name="connsiteX6" fmla="*/ 254362 w 325582"/>
                <a:gd name="connsiteY6" fmla="*/ 29 h 126090"/>
                <a:gd name="connsiteX7" fmla="*/ 282779 w 325582"/>
                <a:gd name="connsiteY7" fmla="*/ 29 h 126090"/>
                <a:gd name="connsiteX8" fmla="*/ 324461 w 325582"/>
                <a:gd name="connsiteY8" fmla="*/ 41929 h 126090"/>
                <a:gd name="connsiteX9" fmla="*/ 325041 w 325582"/>
                <a:gd name="connsiteY9" fmla="*/ 81799 h 126090"/>
                <a:gd name="connsiteX10" fmla="*/ 325041 w 325582"/>
                <a:gd name="connsiteY10" fmla="*/ 101081 h 126090"/>
                <a:gd name="connsiteX11" fmla="*/ 325041 w 325582"/>
                <a:gd name="connsiteY11" fmla="*/ 126091 h 126090"/>
                <a:gd name="connsiteX12" fmla="*/ 64074 w 325582"/>
                <a:gd name="connsiteY12" fmla="*/ 126091 h 126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5582" h="126090">
                  <a:moveTo>
                    <a:pt x="64074" y="126091"/>
                  </a:moveTo>
                  <a:lnTo>
                    <a:pt x="354" y="126091"/>
                  </a:lnTo>
                  <a:cubicBezTo>
                    <a:pt x="-443" y="117247"/>
                    <a:pt x="354" y="108475"/>
                    <a:pt x="354" y="99631"/>
                  </a:cubicBezTo>
                  <a:cubicBezTo>
                    <a:pt x="354" y="77449"/>
                    <a:pt x="1442" y="55340"/>
                    <a:pt x="1659" y="33157"/>
                  </a:cubicBezTo>
                  <a:cubicBezTo>
                    <a:pt x="1846" y="23826"/>
                    <a:pt x="6046" y="15029"/>
                    <a:pt x="13185" y="9018"/>
                  </a:cubicBezTo>
                  <a:cubicBezTo>
                    <a:pt x="20175" y="2876"/>
                    <a:pt x="29260" y="-343"/>
                    <a:pt x="38557" y="29"/>
                  </a:cubicBezTo>
                  <a:cubicBezTo>
                    <a:pt x="110468" y="29"/>
                    <a:pt x="182403" y="29"/>
                    <a:pt x="254362" y="29"/>
                  </a:cubicBezTo>
                  <a:cubicBezTo>
                    <a:pt x="263859" y="29"/>
                    <a:pt x="273283" y="29"/>
                    <a:pt x="282779" y="29"/>
                  </a:cubicBezTo>
                  <a:cubicBezTo>
                    <a:pt x="305769" y="305"/>
                    <a:pt x="324305" y="18938"/>
                    <a:pt x="324461" y="41929"/>
                  </a:cubicBezTo>
                  <a:cubicBezTo>
                    <a:pt x="324461" y="55195"/>
                    <a:pt x="324461" y="68460"/>
                    <a:pt x="325041" y="81799"/>
                  </a:cubicBezTo>
                  <a:cubicBezTo>
                    <a:pt x="325512" y="88218"/>
                    <a:pt x="325512" y="94662"/>
                    <a:pt x="325041" y="101081"/>
                  </a:cubicBezTo>
                  <a:cubicBezTo>
                    <a:pt x="324316" y="109563"/>
                    <a:pt x="326563" y="117827"/>
                    <a:pt x="325041" y="126091"/>
                  </a:cubicBezTo>
                  <a:lnTo>
                    <a:pt x="64074" y="126091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72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A5A0586-D344-6F7D-4C22-F7DE6CD835FC}"/>
                </a:ext>
              </a:extLst>
            </p:cNvPr>
            <p:cNvSpPr/>
            <p:nvPr/>
          </p:nvSpPr>
          <p:spPr>
            <a:xfrm>
              <a:off x="9810470" y="2254254"/>
              <a:ext cx="82416" cy="59041"/>
            </a:xfrm>
            <a:custGeom>
              <a:avLst/>
              <a:gdLst>
                <a:gd name="connsiteX0" fmla="*/ 67 w 82416"/>
                <a:gd name="connsiteY0" fmla="*/ 0 h 59041"/>
                <a:gd name="connsiteX1" fmla="*/ 82416 w 82416"/>
                <a:gd name="connsiteY1" fmla="*/ 0 h 59041"/>
                <a:gd name="connsiteX2" fmla="*/ 76907 w 82416"/>
                <a:gd name="connsiteY2" fmla="*/ 8699 h 59041"/>
                <a:gd name="connsiteX3" fmla="*/ 73717 w 82416"/>
                <a:gd name="connsiteY3" fmla="*/ 13918 h 59041"/>
                <a:gd name="connsiteX4" fmla="*/ 70093 w 82416"/>
                <a:gd name="connsiteY4" fmla="*/ 18630 h 59041"/>
                <a:gd name="connsiteX5" fmla="*/ 68426 w 82416"/>
                <a:gd name="connsiteY5" fmla="*/ 20225 h 59041"/>
                <a:gd name="connsiteX6" fmla="*/ 60742 w 82416"/>
                <a:gd name="connsiteY6" fmla="*/ 36608 h 59041"/>
                <a:gd name="connsiteX7" fmla="*/ 50665 w 82416"/>
                <a:gd name="connsiteY7" fmla="*/ 52411 h 59041"/>
                <a:gd name="connsiteX8" fmla="*/ 44866 w 82416"/>
                <a:gd name="connsiteY8" fmla="*/ 55238 h 59041"/>
                <a:gd name="connsiteX9" fmla="*/ 37617 w 82416"/>
                <a:gd name="connsiteY9" fmla="*/ 57920 h 59041"/>
                <a:gd name="connsiteX10" fmla="*/ 31310 w 82416"/>
                <a:gd name="connsiteY10" fmla="*/ 56108 h 59041"/>
                <a:gd name="connsiteX11" fmla="*/ 21379 w 82416"/>
                <a:gd name="connsiteY11" fmla="*/ 39653 h 59041"/>
                <a:gd name="connsiteX12" fmla="*/ 18769 w 82416"/>
                <a:gd name="connsiteY12" fmla="*/ 34216 h 59041"/>
                <a:gd name="connsiteX13" fmla="*/ 15797 w 82416"/>
                <a:gd name="connsiteY13" fmla="*/ 29359 h 59041"/>
                <a:gd name="connsiteX14" fmla="*/ 14492 w 82416"/>
                <a:gd name="connsiteY14" fmla="*/ 28199 h 59041"/>
                <a:gd name="connsiteX15" fmla="*/ 8621 w 82416"/>
                <a:gd name="connsiteY15" fmla="*/ 17253 h 59041"/>
                <a:gd name="connsiteX16" fmla="*/ 2024 w 82416"/>
                <a:gd name="connsiteY16" fmla="*/ 5727 h 59041"/>
                <a:gd name="connsiteX17" fmla="*/ 67 w 82416"/>
                <a:gd name="connsiteY17" fmla="*/ 0 h 59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416" h="59041">
                  <a:moveTo>
                    <a:pt x="67" y="0"/>
                  </a:moveTo>
                  <a:lnTo>
                    <a:pt x="82416" y="0"/>
                  </a:lnTo>
                  <a:cubicBezTo>
                    <a:pt x="81412" y="3349"/>
                    <a:pt x="79507" y="6357"/>
                    <a:pt x="76907" y="8699"/>
                  </a:cubicBezTo>
                  <a:cubicBezTo>
                    <a:pt x="75441" y="10156"/>
                    <a:pt x="74347" y="11946"/>
                    <a:pt x="73717" y="13918"/>
                  </a:cubicBezTo>
                  <a:cubicBezTo>
                    <a:pt x="72920" y="15803"/>
                    <a:pt x="72268" y="17760"/>
                    <a:pt x="70093" y="18630"/>
                  </a:cubicBezTo>
                  <a:cubicBezTo>
                    <a:pt x="69441" y="18630"/>
                    <a:pt x="68426" y="19645"/>
                    <a:pt x="68426" y="20225"/>
                  </a:cubicBezTo>
                  <a:cubicBezTo>
                    <a:pt x="68426" y="26822"/>
                    <a:pt x="63351" y="31244"/>
                    <a:pt x="60742" y="36608"/>
                  </a:cubicBezTo>
                  <a:cubicBezTo>
                    <a:pt x="58132" y="41972"/>
                    <a:pt x="53493" y="46974"/>
                    <a:pt x="50665" y="52411"/>
                  </a:cubicBezTo>
                  <a:cubicBezTo>
                    <a:pt x="49356" y="54296"/>
                    <a:pt x="47160" y="55369"/>
                    <a:pt x="44866" y="55238"/>
                  </a:cubicBezTo>
                  <a:cubicBezTo>
                    <a:pt x="42259" y="55492"/>
                    <a:pt x="39763" y="56420"/>
                    <a:pt x="37617" y="57920"/>
                  </a:cubicBezTo>
                  <a:cubicBezTo>
                    <a:pt x="34355" y="59950"/>
                    <a:pt x="33558" y="59153"/>
                    <a:pt x="31310" y="56108"/>
                  </a:cubicBezTo>
                  <a:cubicBezTo>
                    <a:pt x="27541" y="50889"/>
                    <a:pt x="26381" y="44147"/>
                    <a:pt x="21379" y="39653"/>
                  </a:cubicBezTo>
                  <a:cubicBezTo>
                    <a:pt x="20004" y="38130"/>
                    <a:pt x="19098" y="36238"/>
                    <a:pt x="18769" y="34216"/>
                  </a:cubicBezTo>
                  <a:cubicBezTo>
                    <a:pt x="18262" y="32186"/>
                    <a:pt x="18189" y="30156"/>
                    <a:pt x="15797" y="29359"/>
                  </a:cubicBezTo>
                  <a:cubicBezTo>
                    <a:pt x="15217" y="29359"/>
                    <a:pt x="14420" y="28489"/>
                    <a:pt x="14492" y="28199"/>
                  </a:cubicBezTo>
                  <a:cubicBezTo>
                    <a:pt x="15870" y="22762"/>
                    <a:pt x="10505" y="20950"/>
                    <a:pt x="8621" y="17253"/>
                  </a:cubicBezTo>
                  <a:cubicBezTo>
                    <a:pt x="6850" y="13179"/>
                    <a:pt x="4637" y="9315"/>
                    <a:pt x="2024" y="5727"/>
                  </a:cubicBezTo>
                  <a:cubicBezTo>
                    <a:pt x="493" y="4241"/>
                    <a:pt x="-234" y="2109"/>
                    <a:pt x="67" y="0"/>
                  </a:cubicBezTo>
                  <a:close/>
                </a:path>
              </a:pathLst>
            </a:custGeom>
            <a:solidFill>
              <a:schemeClr val="accent4"/>
            </a:solidFill>
            <a:ln w="72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CF95C380-98FE-9EE7-F111-F93E82DDFE0B}"/>
                </a:ext>
              </a:extLst>
            </p:cNvPr>
            <p:cNvSpPr/>
            <p:nvPr/>
          </p:nvSpPr>
          <p:spPr>
            <a:xfrm>
              <a:off x="9939863" y="1333402"/>
              <a:ext cx="18323" cy="707148"/>
            </a:xfrm>
            <a:custGeom>
              <a:avLst/>
              <a:gdLst>
                <a:gd name="connsiteX0" fmla="*/ 3840 w 18323"/>
                <a:gd name="connsiteY0" fmla="*/ 0 h 707148"/>
                <a:gd name="connsiteX1" fmla="*/ 16164 w 18323"/>
                <a:gd name="connsiteY1" fmla="*/ 0 h 707148"/>
                <a:gd name="connsiteX2" fmla="*/ 16164 w 18323"/>
                <a:gd name="connsiteY2" fmla="*/ 126134 h 707148"/>
                <a:gd name="connsiteX3" fmla="*/ 17396 w 18323"/>
                <a:gd name="connsiteY3" fmla="*/ 140197 h 707148"/>
                <a:gd name="connsiteX4" fmla="*/ 17396 w 18323"/>
                <a:gd name="connsiteY4" fmla="*/ 176950 h 707148"/>
                <a:gd name="connsiteX5" fmla="*/ 17396 w 18323"/>
                <a:gd name="connsiteY5" fmla="*/ 221822 h 707148"/>
                <a:gd name="connsiteX6" fmla="*/ 17396 w 18323"/>
                <a:gd name="connsiteY6" fmla="*/ 298083 h 707148"/>
                <a:gd name="connsiteX7" fmla="*/ 17396 w 18323"/>
                <a:gd name="connsiteY7" fmla="*/ 323165 h 707148"/>
                <a:gd name="connsiteX8" fmla="*/ 18194 w 18323"/>
                <a:gd name="connsiteY8" fmla="*/ 336358 h 707148"/>
                <a:gd name="connsiteX9" fmla="*/ 17759 w 18323"/>
                <a:gd name="connsiteY9" fmla="*/ 356438 h 707148"/>
                <a:gd name="connsiteX10" fmla="*/ 17759 w 18323"/>
                <a:gd name="connsiteY10" fmla="*/ 369124 h 707148"/>
                <a:gd name="connsiteX11" fmla="*/ 17759 w 18323"/>
                <a:gd name="connsiteY11" fmla="*/ 397323 h 707148"/>
                <a:gd name="connsiteX12" fmla="*/ 17759 w 18323"/>
                <a:gd name="connsiteY12" fmla="*/ 410081 h 707148"/>
                <a:gd name="connsiteX13" fmla="*/ 16889 w 18323"/>
                <a:gd name="connsiteY13" fmla="*/ 427117 h 707148"/>
                <a:gd name="connsiteX14" fmla="*/ 17976 w 18323"/>
                <a:gd name="connsiteY14" fmla="*/ 437483 h 707148"/>
                <a:gd name="connsiteX15" fmla="*/ 17469 w 18323"/>
                <a:gd name="connsiteY15" fmla="*/ 450966 h 707148"/>
                <a:gd name="connsiteX16" fmla="*/ 17904 w 18323"/>
                <a:gd name="connsiteY16" fmla="*/ 467276 h 707148"/>
                <a:gd name="connsiteX17" fmla="*/ 17904 w 18323"/>
                <a:gd name="connsiteY17" fmla="*/ 494750 h 707148"/>
                <a:gd name="connsiteX18" fmla="*/ 17904 w 18323"/>
                <a:gd name="connsiteY18" fmla="*/ 508161 h 707148"/>
                <a:gd name="connsiteX19" fmla="*/ 17904 w 18323"/>
                <a:gd name="connsiteY19" fmla="*/ 543392 h 707148"/>
                <a:gd name="connsiteX20" fmla="*/ 16961 w 18323"/>
                <a:gd name="connsiteY20" fmla="*/ 554338 h 707148"/>
                <a:gd name="connsiteX21" fmla="*/ 17976 w 18323"/>
                <a:gd name="connsiteY21" fmla="*/ 564052 h 707148"/>
                <a:gd name="connsiteX22" fmla="*/ 17976 w 18323"/>
                <a:gd name="connsiteY22" fmla="*/ 631903 h 707148"/>
                <a:gd name="connsiteX23" fmla="*/ 17976 w 18323"/>
                <a:gd name="connsiteY23" fmla="*/ 707149 h 707148"/>
                <a:gd name="connsiteX24" fmla="*/ 216 w 18323"/>
                <a:gd name="connsiteY24" fmla="*/ 707149 h 707148"/>
                <a:gd name="connsiteX25" fmla="*/ 216 w 18323"/>
                <a:gd name="connsiteY25" fmla="*/ 674890 h 707148"/>
                <a:gd name="connsiteX26" fmla="*/ 216 w 18323"/>
                <a:gd name="connsiteY26" fmla="*/ 660392 h 707148"/>
                <a:gd name="connsiteX27" fmla="*/ 868 w 18323"/>
                <a:gd name="connsiteY27" fmla="*/ 649374 h 707148"/>
                <a:gd name="connsiteX28" fmla="*/ 288 w 18323"/>
                <a:gd name="connsiteY28" fmla="*/ 632991 h 707148"/>
                <a:gd name="connsiteX29" fmla="*/ 288 w 18323"/>
                <a:gd name="connsiteY29" fmla="*/ 601385 h 707148"/>
                <a:gd name="connsiteX30" fmla="*/ 941 w 18323"/>
                <a:gd name="connsiteY30" fmla="*/ 585654 h 707148"/>
                <a:gd name="connsiteX31" fmla="*/ 361 w 18323"/>
                <a:gd name="connsiteY31" fmla="*/ 574708 h 707148"/>
                <a:gd name="connsiteX32" fmla="*/ 723 w 18323"/>
                <a:gd name="connsiteY32" fmla="*/ 549626 h 707148"/>
                <a:gd name="connsiteX33" fmla="*/ 361 w 18323"/>
                <a:gd name="connsiteY33" fmla="*/ 539405 h 707148"/>
                <a:gd name="connsiteX34" fmla="*/ 1303 w 18323"/>
                <a:gd name="connsiteY34" fmla="*/ 517658 h 707148"/>
                <a:gd name="connsiteX35" fmla="*/ 868 w 18323"/>
                <a:gd name="connsiteY35" fmla="*/ 498593 h 707148"/>
                <a:gd name="connsiteX36" fmla="*/ 1303 w 18323"/>
                <a:gd name="connsiteY36" fmla="*/ 462347 h 707148"/>
                <a:gd name="connsiteX37" fmla="*/ 1303 w 18323"/>
                <a:gd name="connsiteY37" fmla="*/ 392683 h 707148"/>
                <a:gd name="connsiteX38" fmla="*/ 1738 w 18323"/>
                <a:gd name="connsiteY38" fmla="*/ 324324 h 707148"/>
                <a:gd name="connsiteX39" fmla="*/ 1376 w 18323"/>
                <a:gd name="connsiteY39" fmla="*/ 285252 h 707148"/>
                <a:gd name="connsiteX40" fmla="*/ 2101 w 18323"/>
                <a:gd name="connsiteY40" fmla="*/ 275538 h 707148"/>
                <a:gd name="connsiteX41" fmla="*/ 1448 w 18323"/>
                <a:gd name="connsiteY41" fmla="*/ 252413 h 707148"/>
                <a:gd name="connsiteX42" fmla="*/ 1956 w 18323"/>
                <a:gd name="connsiteY42" fmla="*/ 244584 h 707148"/>
                <a:gd name="connsiteX43" fmla="*/ 1956 w 18323"/>
                <a:gd name="connsiteY43" fmla="*/ 224142 h 707148"/>
                <a:gd name="connsiteX44" fmla="*/ 1956 w 18323"/>
                <a:gd name="connsiteY44" fmla="*/ 199785 h 707148"/>
                <a:gd name="connsiteX45" fmla="*/ 1956 w 18323"/>
                <a:gd name="connsiteY45" fmla="*/ 138748 h 707148"/>
                <a:gd name="connsiteX46" fmla="*/ 2971 w 18323"/>
                <a:gd name="connsiteY46" fmla="*/ 129686 h 707148"/>
                <a:gd name="connsiteX47" fmla="*/ 2101 w 18323"/>
                <a:gd name="connsiteY47" fmla="*/ 117508 h 707148"/>
                <a:gd name="connsiteX48" fmla="*/ 2536 w 18323"/>
                <a:gd name="connsiteY48" fmla="*/ 104024 h 707148"/>
                <a:gd name="connsiteX49" fmla="*/ 2536 w 18323"/>
                <a:gd name="connsiteY49" fmla="*/ 71041 h 707148"/>
                <a:gd name="connsiteX50" fmla="*/ 3260 w 18323"/>
                <a:gd name="connsiteY50" fmla="*/ 46902 h 707148"/>
                <a:gd name="connsiteX51" fmla="*/ 3840 w 18323"/>
                <a:gd name="connsiteY51" fmla="*/ 0 h 7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8323" h="707148">
                  <a:moveTo>
                    <a:pt x="3840" y="0"/>
                  </a:moveTo>
                  <a:lnTo>
                    <a:pt x="16164" y="0"/>
                  </a:lnTo>
                  <a:cubicBezTo>
                    <a:pt x="16164" y="42045"/>
                    <a:pt x="16164" y="84089"/>
                    <a:pt x="16164" y="126134"/>
                  </a:cubicBezTo>
                  <a:cubicBezTo>
                    <a:pt x="16164" y="130919"/>
                    <a:pt x="17614" y="135486"/>
                    <a:pt x="17396" y="140197"/>
                  </a:cubicBezTo>
                  <a:cubicBezTo>
                    <a:pt x="16671" y="152448"/>
                    <a:pt x="17396" y="164699"/>
                    <a:pt x="17396" y="176950"/>
                  </a:cubicBezTo>
                  <a:cubicBezTo>
                    <a:pt x="17396" y="191883"/>
                    <a:pt x="17396" y="206889"/>
                    <a:pt x="17396" y="221822"/>
                  </a:cubicBezTo>
                  <a:cubicBezTo>
                    <a:pt x="17396" y="247194"/>
                    <a:pt x="17396" y="272566"/>
                    <a:pt x="17396" y="298083"/>
                  </a:cubicBezTo>
                  <a:cubicBezTo>
                    <a:pt x="17396" y="306419"/>
                    <a:pt x="17396" y="314756"/>
                    <a:pt x="17396" y="323165"/>
                  </a:cubicBezTo>
                  <a:cubicBezTo>
                    <a:pt x="17914" y="327544"/>
                    <a:pt x="18181" y="331948"/>
                    <a:pt x="18194" y="336358"/>
                  </a:cubicBezTo>
                  <a:cubicBezTo>
                    <a:pt x="17469" y="343027"/>
                    <a:pt x="19136" y="349696"/>
                    <a:pt x="17759" y="356438"/>
                  </a:cubicBezTo>
                  <a:cubicBezTo>
                    <a:pt x="17295" y="360654"/>
                    <a:pt x="17295" y="364908"/>
                    <a:pt x="17759" y="369124"/>
                  </a:cubicBezTo>
                  <a:cubicBezTo>
                    <a:pt x="18266" y="378516"/>
                    <a:pt x="18266" y="387930"/>
                    <a:pt x="17759" y="397323"/>
                  </a:cubicBezTo>
                  <a:cubicBezTo>
                    <a:pt x="17540" y="401573"/>
                    <a:pt x="17540" y="405831"/>
                    <a:pt x="17759" y="410081"/>
                  </a:cubicBezTo>
                  <a:cubicBezTo>
                    <a:pt x="17759" y="415880"/>
                    <a:pt x="17034" y="421462"/>
                    <a:pt x="16889" y="427117"/>
                  </a:cubicBezTo>
                  <a:cubicBezTo>
                    <a:pt x="16889" y="430669"/>
                    <a:pt x="17759" y="434366"/>
                    <a:pt x="17976" y="437483"/>
                  </a:cubicBezTo>
                  <a:cubicBezTo>
                    <a:pt x="18133" y="441984"/>
                    <a:pt x="17963" y="446490"/>
                    <a:pt x="17469" y="450966"/>
                  </a:cubicBezTo>
                  <a:cubicBezTo>
                    <a:pt x="17469" y="456330"/>
                    <a:pt x="18556" y="461912"/>
                    <a:pt x="17904" y="467276"/>
                  </a:cubicBezTo>
                  <a:cubicBezTo>
                    <a:pt x="16889" y="476410"/>
                    <a:pt x="18918" y="485544"/>
                    <a:pt x="17904" y="494750"/>
                  </a:cubicBezTo>
                  <a:cubicBezTo>
                    <a:pt x="17324" y="498882"/>
                    <a:pt x="18629" y="503739"/>
                    <a:pt x="17904" y="508161"/>
                  </a:cubicBezTo>
                  <a:cubicBezTo>
                    <a:pt x="16889" y="519905"/>
                    <a:pt x="18339" y="531648"/>
                    <a:pt x="17904" y="543392"/>
                  </a:cubicBezTo>
                  <a:cubicBezTo>
                    <a:pt x="18167" y="547067"/>
                    <a:pt x="17849" y="550761"/>
                    <a:pt x="16961" y="554338"/>
                  </a:cubicBezTo>
                  <a:cubicBezTo>
                    <a:pt x="15946" y="557600"/>
                    <a:pt x="17976" y="560717"/>
                    <a:pt x="17976" y="564052"/>
                  </a:cubicBezTo>
                  <a:cubicBezTo>
                    <a:pt x="17976" y="586669"/>
                    <a:pt x="17976" y="609286"/>
                    <a:pt x="17976" y="631903"/>
                  </a:cubicBezTo>
                  <a:cubicBezTo>
                    <a:pt x="17976" y="656985"/>
                    <a:pt x="17976" y="682067"/>
                    <a:pt x="17976" y="707149"/>
                  </a:cubicBezTo>
                  <a:lnTo>
                    <a:pt x="216" y="707149"/>
                  </a:lnTo>
                  <a:cubicBezTo>
                    <a:pt x="216" y="696348"/>
                    <a:pt x="216" y="685402"/>
                    <a:pt x="216" y="674890"/>
                  </a:cubicBezTo>
                  <a:cubicBezTo>
                    <a:pt x="-72" y="670063"/>
                    <a:pt x="-72" y="665220"/>
                    <a:pt x="216" y="660392"/>
                  </a:cubicBezTo>
                  <a:cubicBezTo>
                    <a:pt x="936" y="656768"/>
                    <a:pt x="1155" y="653056"/>
                    <a:pt x="868" y="649374"/>
                  </a:cubicBezTo>
                  <a:cubicBezTo>
                    <a:pt x="433" y="643864"/>
                    <a:pt x="506" y="638428"/>
                    <a:pt x="288" y="632991"/>
                  </a:cubicBezTo>
                  <a:cubicBezTo>
                    <a:pt x="-147" y="622407"/>
                    <a:pt x="868" y="611896"/>
                    <a:pt x="288" y="601385"/>
                  </a:cubicBezTo>
                  <a:cubicBezTo>
                    <a:pt x="-147" y="596165"/>
                    <a:pt x="1593" y="590946"/>
                    <a:pt x="941" y="585654"/>
                  </a:cubicBezTo>
                  <a:cubicBezTo>
                    <a:pt x="170" y="582059"/>
                    <a:pt x="-26" y="578364"/>
                    <a:pt x="361" y="574708"/>
                  </a:cubicBezTo>
                  <a:cubicBezTo>
                    <a:pt x="1569" y="566398"/>
                    <a:pt x="1690" y="557967"/>
                    <a:pt x="723" y="549626"/>
                  </a:cubicBezTo>
                  <a:cubicBezTo>
                    <a:pt x="205" y="546244"/>
                    <a:pt x="83" y="542814"/>
                    <a:pt x="361" y="539405"/>
                  </a:cubicBezTo>
                  <a:cubicBezTo>
                    <a:pt x="1280" y="532195"/>
                    <a:pt x="1595" y="524921"/>
                    <a:pt x="1303" y="517658"/>
                  </a:cubicBezTo>
                  <a:cubicBezTo>
                    <a:pt x="1303" y="511278"/>
                    <a:pt x="723" y="504899"/>
                    <a:pt x="868" y="498593"/>
                  </a:cubicBezTo>
                  <a:cubicBezTo>
                    <a:pt x="1231" y="486559"/>
                    <a:pt x="1376" y="474598"/>
                    <a:pt x="1303" y="462347"/>
                  </a:cubicBezTo>
                  <a:cubicBezTo>
                    <a:pt x="1303" y="439150"/>
                    <a:pt x="1303" y="415953"/>
                    <a:pt x="1303" y="392683"/>
                  </a:cubicBezTo>
                  <a:cubicBezTo>
                    <a:pt x="1303" y="369414"/>
                    <a:pt x="1303" y="347159"/>
                    <a:pt x="1738" y="324324"/>
                  </a:cubicBezTo>
                  <a:cubicBezTo>
                    <a:pt x="2270" y="311302"/>
                    <a:pt x="2149" y="298262"/>
                    <a:pt x="1376" y="285252"/>
                  </a:cubicBezTo>
                  <a:cubicBezTo>
                    <a:pt x="1376" y="281917"/>
                    <a:pt x="2536" y="278510"/>
                    <a:pt x="2101" y="275538"/>
                  </a:cubicBezTo>
                  <a:cubicBezTo>
                    <a:pt x="941" y="267781"/>
                    <a:pt x="2536" y="260097"/>
                    <a:pt x="1448" y="252413"/>
                  </a:cubicBezTo>
                  <a:cubicBezTo>
                    <a:pt x="1086" y="249876"/>
                    <a:pt x="2391" y="247122"/>
                    <a:pt x="1956" y="244584"/>
                  </a:cubicBezTo>
                  <a:cubicBezTo>
                    <a:pt x="1122" y="237796"/>
                    <a:pt x="1122" y="230931"/>
                    <a:pt x="1956" y="224142"/>
                  </a:cubicBezTo>
                  <a:cubicBezTo>
                    <a:pt x="2463" y="216023"/>
                    <a:pt x="1956" y="207904"/>
                    <a:pt x="1956" y="199785"/>
                  </a:cubicBezTo>
                  <a:cubicBezTo>
                    <a:pt x="2608" y="179488"/>
                    <a:pt x="1956" y="159118"/>
                    <a:pt x="1956" y="138748"/>
                  </a:cubicBezTo>
                  <a:cubicBezTo>
                    <a:pt x="1956" y="135631"/>
                    <a:pt x="3913" y="132731"/>
                    <a:pt x="2971" y="129686"/>
                  </a:cubicBezTo>
                  <a:cubicBezTo>
                    <a:pt x="2177" y="125678"/>
                    <a:pt x="1885" y="121588"/>
                    <a:pt x="2101" y="117508"/>
                  </a:cubicBezTo>
                  <a:cubicBezTo>
                    <a:pt x="2101" y="112941"/>
                    <a:pt x="2971" y="108446"/>
                    <a:pt x="2536" y="104024"/>
                  </a:cubicBezTo>
                  <a:cubicBezTo>
                    <a:pt x="1448" y="93006"/>
                    <a:pt x="2536" y="82277"/>
                    <a:pt x="2536" y="71041"/>
                  </a:cubicBezTo>
                  <a:cubicBezTo>
                    <a:pt x="2536" y="62995"/>
                    <a:pt x="2536" y="54948"/>
                    <a:pt x="3260" y="46902"/>
                  </a:cubicBezTo>
                  <a:cubicBezTo>
                    <a:pt x="4275" y="31316"/>
                    <a:pt x="3840" y="15658"/>
                    <a:pt x="384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72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4FA5E86E-F071-B868-3506-7A81BCA09FC7}"/>
                </a:ext>
              </a:extLst>
            </p:cNvPr>
            <p:cNvSpPr/>
            <p:nvPr/>
          </p:nvSpPr>
          <p:spPr>
            <a:xfrm>
              <a:off x="9755171" y="1333474"/>
              <a:ext cx="19265" cy="707629"/>
            </a:xfrm>
            <a:custGeom>
              <a:avLst/>
              <a:gdLst>
                <a:gd name="connsiteX0" fmla="*/ 3390 w 19265"/>
                <a:gd name="connsiteY0" fmla="*/ 0 h 707629"/>
                <a:gd name="connsiteX1" fmla="*/ 15786 w 19265"/>
                <a:gd name="connsiteY1" fmla="*/ 0 h 707629"/>
                <a:gd name="connsiteX2" fmla="*/ 15786 w 19265"/>
                <a:gd name="connsiteY2" fmla="*/ 28561 h 707629"/>
                <a:gd name="connsiteX3" fmla="*/ 14554 w 19265"/>
                <a:gd name="connsiteY3" fmla="*/ 59298 h 707629"/>
                <a:gd name="connsiteX4" fmla="*/ 14554 w 19265"/>
                <a:gd name="connsiteY4" fmla="*/ 61037 h 707629"/>
                <a:gd name="connsiteX5" fmla="*/ 16293 w 19265"/>
                <a:gd name="connsiteY5" fmla="*/ 80827 h 707629"/>
                <a:gd name="connsiteX6" fmla="*/ 15206 w 19265"/>
                <a:gd name="connsiteY6" fmla="*/ 131571 h 707629"/>
                <a:gd name="connsiteX7" fmla="*/ 15786 w 19265"/>
                <a:gd name="connsiteY7" fmla="*/ 133963 h 707629"/>
                <a:gd name="connsiteX8" fmla="*/ 17091 w 19265"/>
                <a:gd name="connsiteY8" fmla="*/ 166802 h 707629"/>
                <a:gd name="connsiteX9" fmla="*/ 17091 w 19265"/>
                <a:gd name="connsiteY9" fmla="*/ 175790 h 707629"/>
                <a:gd name="connsiteX10" fmla="*/ 16583 w 19265"/>
                <a:gd name="connsiteY10" fmla="*/ 187099 h 707629"/>
                <a:gd name="connsiteX11" fmla="*/ 16583 w 19265"/>
                <a:gd name="connsiteY11" fmla="*/ 194348 h 707629"/>
                <a:gd name="connsiteX12" fmla="*/ 17163 w 19265"/>
                <a:gd name="connsiteY12" fmla="*/ 199205 h 707629"/>
                <a:gd name="connsiteX13" fmla="*/ 16583 w 19265"/>
                <a:gd name="connsiteY13" fmla="*/ 207686 h 707629"/>
                <a:gd name="connsiteX14" fmla="*/ 16583 w 19265"/>
                <a:gd name="connsiteY14" fmla="*/ 239872 h 707629"/>
                <a:gd name="connsiteX15" fmla="*/ 16583 w 19265"/>
                <a:gd name="connsiteY15" fmla="*/ 264737 h 707629"/>
                <a:gd name="connsiteX16" fmla="*/ 16583 w 19265"/>
                <a:gd name="connsiteY16" fmla="*/ 294603 h 707629"/>
                <a:gd name="connsiteX17" fmla="*/ 16076 w 19265"/>
                <a:gd name="connsiteY17" fmla="*/ 307144 h 707629"/>
                <a:gd name="connsiteX18" fmla="*/ 17308 w 19265"/>
                <a:gd name="connsiteY18" fmla="*/ 323382 h 707629"/>
                <a:gd name="connsiteX19" fmla="*/ 16148 w 19265"/>
                <a:gd name="connsiteY19" fmla="*/ 364557 h 707629"/>
                <a:gd name="connsiteX20" fmla="*/ 16583 w 19265"/>
                <a:gd name="connsiteY20" fmla="*/ 370646 h 707629"/>
                <a:gd name="connsiteX21" fmla="*/ 17308 w 19265"/>
                <a:gd name="connsiteY21" fmla="*/ 378548 h 707629"/>
                <a:gd name="connsiteX22" fmla="*/ 17308 w 19265"/>
                <a:gd name="connsiteY22" fmla="*/ 395221 h 707629"/>
                <a:gd name="connsiteX23" fmla="*/ 17743 w 19265"/>
                <a:gd name="connsiteY23" fmla="*/ 420375 h 707629"/>
                <a:gd name="connsiteX24" fmla="*/ 18106 w 19265"/>
                <a:gd name="connsiteY24" fmla="*/ 444297 h 707629"/>
                <a:gd name="connsiteX25" fmla="*/ 18106 w 19265"/>
                <a:gd name="connsiteY25" fmla="*/ 457635 h 707629"/>
                <a:gd name="connsiteX26" fmla="*/ 18106 w 19265"/>
                <a:gd name="connsiteY26" fmla="*/ 465464 h 707629"/>
                <a:gd name="connsiteX27" fmla="*/ 18106 w 19265"/>
                <a:gd name="connsiteY27" fmla="*/ 471481 h 707629"/>
                <a:gd name="connsiteX28" fmla="*/ 17308 w 19265"/>
                <a:gd name="connsiteY28" fmla="*/ 475613 h 707629"/>
                <a:gd name="connsiteX29" fmla="*/ 17308 w 19265"/>
                <a:gd name="connsiteY29" fmla="*/ 490111 h 707629"/>
                <a:gd name="connsiteX30" fmla="*/ 17308 w 19265"/>
                <a:gd name="connsiteY30" fmla="*/ 493663 h 707629"/>
                <a:gd name="connsiteX31" fmla="*/ 17816 w 19265"/>
                <a:gd name="connsiteY31" fmla="*/ 504102 h 707629"/>
                <a:gd name="connsiteX32" fmla="*/ 17816 w 19265"/>
                <a:gd name="connsiteY32" fmla="*/ 525849 h 707629"/>
                <a:gd name="connsiteX33" fmla="*/ 16801 w 19265"/>
                <a:gd name="connsiteY33" fmla="*/ 565502 h 707629"/>
                <a:gd name="connsiteX34" fmla="*/ 16801 w 19265"/>
                <a:gd name="connsiteY34" fmla="*/ 567241 h 707629"/>
                <a:gd name="connsiteX35" fmla="*/ 16801 w 19265"/>
                <a:gd name="connsiteY35" fmla="*/ 583262 h 707629"/>
                <a:gd name="connsiteX36" fmla="*/ 16801 w 19265"/>
                <a:gd name="connsiteY36" fmla="*/ 586742 h 707629"/>
                <a:gd name="connsiteX37" fmla="*/ 17961 w 19265"/>
                <a:gd name="connsiteY37" fmla="*/ 597108 h 707629"/>
                <a:gd name="connsiteX38" fmla="*/ 17961 w 19265"/>
                <a:gd name="connsiteY38" fmla="*/ 643864 h 707629"/>
                <a:gd name="connsiteX39" fmla="*/ 17961 w 19265"/>
                <a:gd name="connsiteY39" fmla="*/ 699972 h 707629"/>
                <a:gd name="connsiteX40" fmla="*/ 19266 w 19265"/>
                <a:gd name="connsiteY40" fmla="*/ 706352 h 707629"/>
                <a:gd name="connsiteX41" fmla="*/ 708 w 19265"/>
                <a:gd name="connsiteY41" fmla="*/ 706352 h 707629"/>
                <a:gd name="connsiteX42" fmla="*/ 55 w 19265"/>
                <a:gd name="connsiteY42" fmla="*/ 684604 h 707629"/>
                <a:gd name="connsiteX43" fmla="*/ 635 w 19265"/>
                <a:gd name="connsiteY43" fmla="*/ 656913 h 707629"/>
                <a:gd name="connsiteX44" fmla="*/ 635 w 19265"/>
                <a:gd name="connsiteY44" fmla="*/ 519180 h 707629"/>
                <a:gd name="connsiteX45" fmla="*/ 635 w 19265"/>
                <a:gd name="connsiteY45" fmla="*/ 482500 h 707629"/>
                <a:gd name="connsiteX46" fmla="*/ 635 w 19265"/>
                <a:gd name="connsiteY46" fmla="*/ 430958 h 707629"/>
                <a:gd name="connsiteX47" fmla="*/ 635 w 19265"/>
                <a:gd name="connsiteY47" fmla="*/ 408486 h 707629"/>
                <a:gd name="connsiteX48" fmla="*/ 635 w 19265"/>
                <a:gd name="connsiteY48" fmla="*/ 385507 h 707629"/>
                <a:gd name="connsiteX49" fmla="*/ 1215 w 19265"/>
                <a:gd name="connsiteY49" fmla="*/ 366297 h 707629"/>
                <a:gd name="connsiteX50" fmla="*/ 200 w 19265"/>
                <a:gd name="connsiteY50" fmla="*/ 350639 h 707629"/>
                <a:gd name="connsiteX51" fmla="*/ 200 w 19265"/>
                <a:gd name="connsiteY51" fmla="*/ 349406 h 707629"/>
                <a:gd name="connsiteX52" fmla="*/ 1143 w 19265"/>
                <a:gd name="connsiteY52" fmla="*/ 321425 h 707629"/>
                <a:gd name="connsiteX53" fmla="*/ 635 w 19265"/>
                <a:gd name="connsiteY53" fmla="*/ 317873 h 707629"/>
                <a:gd name="connsiteX54" fmla="*/ 1433 w 19265"/>
                <a:gd name="connsiteY54" fmla="*/ 309536 h 707629"/>
                <a:gd name="connsiteX55" fmla="*/ 2158 w 19265"/>
                <a:gd name="connsiteY55" fmla="*/ 304317 h 707629"/>
                <a:gd name="connsiteX56" fmla="*/ 1143 w 19265"/>
                <a:gd name="connsiteY56" fmla="*/ 294966 h 707629"/>
                <a:gd name="connsiteX57" fmla="*/ 563 w 19265"/>
                <a:gd name="connsiteY57" fmla="*/ 277858 h 707629"/>
                <a:gd name="connsiteX58" fmla="*/ 563 w 19265"/>
                <a:gd name="connsiteY58" fmla="*/ 270609 h 707629"/>
                <a:gd name="connsiteX59" fmla="*/ 1578 w 19265"/>
                <a:gd name="connsiteY59" fmla="*/ 217908 h 707629"/>
                <a:gd name="connsiteX60" fmla="*/ 1578 w 19265"/>
                <a:gd name="connsiteY60" fmla="*/ 180502 h 707629"/>
                <a:gd name="connsiteX61" fmla="*/ 1578 w 19265"/>
                <a:gd name="connsiteY61" fmla="*/ 143097 h 707629"/>
                <a:gd name="connsiteX62" fmla="*/ 2520 w 19265"/>
                <a:gd name="connsiteY62" fmla="*/ 133383 h 707629"/>
                <a:gd name="connsiteX63" fmla="*/ 2520 w 19265"/>
                <a:gd name="connsiteY63" fmla="*/ 129686 h 707629"/>
                <a:gd name="connsiteX64" fmla="*/ 2810 w 19265"/>
                <a:gd name="connsiteY64" fmla="*/ 74231 h 707629"/>
                <a:gd name="connsiteX65" fmla="*/ 4115 w 19265"/>
                <a:gd name="connsiteY65" fmla="*/ 59008 h 707629"/>
                <a:gd name="connsiteX66" fmla="*/ 5637 w 19265"/>
                <a:gd name="connsiteY66" fmla="*/ 44509 h 707629"/>
                <a:gd name="connsiteX67" fmla="*/ 3680 w 19265"/>
                <a:gd name="connsiteY67" fmla="*/ 36535 h 707629"/>
                <a:gd name="connsiteX68" fmla="*/ 3680 w 19265"/>
                <a:gd name="connsiteY68" fmla="*/ 23705 h 707629"/>
                <a:gd name="connsiteX69" fmla="*/ 3390 w 19265"/>
                <a:gd name="connsiteY69" fmla="*/ 0 h 70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9265" h="707629">
                  <a:moveTo>
                    <a:pt x="3390" y="0"/>
                  </a:moveTo>
                  <a:lnTo>
                    <a:pt x="15786" y="0"/>
                  </a:lnTo>
                  <a:cubicBezTo>
                    <a:pt x="16438" y="9496"/>
                    <a:pt x="15134" y="18993"/>
                    <a:pt x="15786" y="28561"/>
                  </a:cubicBezTo>
                  <a:cubicBezTo>
                    <a:pt x="16438" y="38130"/>
                    <a:pt x="15061" y="49004"/>
                    <a:pt x="14554" y="59298"/>
                  </a:cubicBezTo>
                  <a:cubicBezTo>
                    <a:pt x="14554" y="59877"/>
                    <a:pt x="14119" y="60530"/>
                    <a:pt x="14554" y="61037"/>
                  </a:cubicBezTo>
                  <a:cubicBezTo>
                    <a:pt x="16432" y="67455"/>
                    <a:pt x="17023" y="74181"/>
                    <a:pt x="16293" y="80827"/>
                  </a:cubicBezTo>
                  <a:cubicBezTo>
                    <a:pt x="16998" y="97748"/>
                    <a:pt x="16635" y="114696"/>
                    <a:pt x="15206" y="131571"/>
                  </a:cubicBezTo>
                  <a:cubicBezTo>
                    <a:pt x="15206" y="132296"/>
                    <a:pt x="15206" y="133166"/>
                    <a:pt x="15786" y="133963"/>
                  </a:cubicBezTo>
                  <a:cubicBezTo>
                    <a:pt x="19193" y="144764"/>
                    <a:pt x="16511" y="155710"/>
                    <a:pt x="17091" y="166802"/>
                  </a:cubicBezTo>
                  <a:cubicBezTo>
                    <a:pt x="16802" y="169791"/>
                    <a:pt x="16802" y="172801"/>
                    <a:pt x="17091" y="175790"/>
                  </a:cubicBezTo>
                  <a:cubicBezTo>
                    <a:pt x="17796" y="179548"/>
                    <a:pt x="17622" y="183419"/>
                    <a:pt x="16583" y="187099"/>
                  </a:cubicBezTo>
                  <a:cubicBezTo>
                    <a:pt x="15730" y="189440"/>
                    <a:pt x="15730" y="192007"/>
                    <a:pt x="16583" y="194348"/>
                  </a:cubicBezTo>
                  <a:cubicBezTo>
                    <a:pt x="17039" y="195925"/>
                    <a:pt x="17234" y="197565"/>
                    <a:pt x="17163" y="199205"/>
                  </a:cubicBezTo>
                  <a:cubicBezTo>
                    <a:pt x="17163" y="202105"/>
                    <a:pt x="16221" y="205077"/>
                    <a:pt x="16583" y="207686"/>
                  </a:cubicBezTo>
                  <a:cubicBezTo>
                    <a:pt x="17163" y="218407"/>
                    <a:pt x="17163" y="229152"/>
                    <a:pt x="16583" y="239872"/>
                  </a:cubicBezTo>
                  <a:cubicBezTo>
                    <a:pt x="16583" y="248136"/>
                    <a:pt x="16221" y="256618"/>
                    <a:pt x="16583" y="264737"/>
                  </a:cubicBezTo>
                  <a:cubicBezTo>
                    <a:pt x="17018" y="274741"/>
                    <a:pt x="15786" y="284672"/>
                    <a:pt x="16583" y="294603"/>
                  </a:cubicBezTo>
                  <a:cubicBezTo>
                    <a:pt x="17018" y="298663"/>
                    <a:pt x="15568" y="303230"/>
                    <a:pt x="16076" y="307144"/>
                  </a:cubicBezTo>
                  <a:cubicBezTo>
                    <a:pt x="16871" y="312521"/>
                    <a:pt x="17283" y="317947"/>
                    <a:pt x="17308" y="323382"/>
                  </a:cubicBezTo>
                  <a:cubicBezTo>
                    <a:pt x="18045" y="337115"/>
                    <a:pt x="17657" y="350886"/>
                    <a:pt x="16148" y="364557"/>
                  </a:cubicBezTo>
                  <a:cubicBezTo>
                    <a:pt x="15787" y="366591"/>
                    <a:pt x="15936" y="368684"/>
                    <a:pt x="16583" y="370646"/>
                  </a:cubicBezTo>
                  <a:cubicBezTo>
                    <a:pt x="17257" y="373222"/>
                    <a:pt x="17502" y="375892"/>
                    <a:pt x="17308" y="378548"/>
                  </a:cubicBezTo>
                  <a:cubicBezTo>
                    <a:pt x="17308" y="384057"/>
                    <a:pt x="17308" y="389639"/>
                    <a:pt x="17308" y="395221"/>
                  </a:cubicBezTo>
                  <a:cubicBezTo>
                    <a:pt x="17308" y="403557"/>
                    <a:pt x="17308" y="411966"/>
                    <a:pt x="17743" y="420375"/>
                  </a:cubicBezTo>
                  <a:cubicBezTo>
                    <a:pt x="18178" y="428784"/>
                    <a:pt x="18541" y="436323"/>
                    <a:pt x="18106" y="444297"/>
                  </a:cubicBezTo>
                  <a:cubicBezTo>
                    <a:pt x="18686" y="448724"/>
                    <a:pt x="18686" y="453208"/>
                    <a:pt x="18106" y="457635"/>
                  </a:cubicBezTo>
                  <a:cubicBezTo>
                    <a:pt x="17160" y="460159"/>
                    <a:pt x="17160" y="462940"/>
                    <a:pt x="18106" y="465464"/>
                  </a:cubicBezTo>
                  <a:cubicBezTo>
                    <a:pt x="18828" y="467405"/>
                    <a:pt x="18828" y="469540"/>
                    <a:pt x="18106" y="471481"/>
                  </a:cubicBezTo>
                  <a:cubicBezTo>
                    <a:pt x="17522" y="472777"/>
                    <a:pt x="17249" y="474192"/>
                    <a:pt x="17308" y="475613"/>
                  </a:cubicBezTo>
                  <a:cubicBezTo>
                    <a:pt x="18344" y="480390"/>
                    <a:pt x="18344" y="485334"/>
                    <a:pt x="17308" y="490111"/>
                  </a:cubicBezTo>
                  <a:cubicBezTo>
                    <a:pt x="16881" y="491256"/>
                    <a:pt x="16881" y="492518"/>
                    <a:pt x="17308" y="493663"/>
                  </a:cubicBezTo>
                  <a:cubicBezTo>
                    <a:pt x="18238" y="497064"/>
                    <a:pt x="18411" y="500627"/>
                    <a:pt x="17816" y="504102"/>
                  </a:cubicBezTo>
                  <a:cubicBezTo>
                    <a:pt x="17448" y="511347"/>
                    <a:pt x="17448" y="518604"/>
                    <a:pt x="17816" y="525849"/>
                  </a:cubicBezTo>
                  <a:cubicBezTo>
                    <a:pt x="18965" y="539063"/>
                    <a:pt x="18624" y="552364"/>
                    <a:pt x="16801" y="565502"/>
                  </a:cubicBezTo>
                  <a:cubicBezTo>
                    <a:pt x="16583" y="566061"/>
                    <a:pt x="16583" y="566682"/>
                    <a:pt x="16801" y="567241"/>
                  </a:cubicBezTo>
                  <a:cubicBezTo>
                    <a:pt x="18839" y="572387"/>
                    <a:pt x="18839" y="578117"/>
                    <a:pt x="16801" y="583262"/>
                  </a:cubicBezTo>
                  <a:cubicBezTo>
                    <a:pt x="16246" y="584355"/>
                    <a:pt x="16246" y="585648"/>
                    <a:pt x="16801" y="586742"/>
                  </a:cubicBezTo>
                  <a:cubicBezTo>
                    <a:pt x="17837" y="590093"/>
                    <a:pt x="18230" y="593610"/>
                    <a:pt x="17961" y="597108"/>
                  </a:cubicBezTo>
                  <a:lnTo>
                    <a:pt x="17961" y="643864"/>
                  </a:lnTo>
                  <a:cubicBezTo>
                    <a:pt x="17961" y="662567"/>
                    <a:pt x="17961" y="681270"/>
                    <a:pt x="17961" y="699972"/>
                  </a:cubicBezTo>
                  <a:cubicBezTo>
                    <a:pt x="17961" y="702147"/>
                    <a:pt x="17236" y="704539"/>
                    <a:pt x="19266" y="706352"/>
                  </a:cubicBezTo>
                  <a:cubicBezTo>
                    <a:pt x="13197" y="708055"/>
                    <a:pt x="6777" y="708055"/>
                    <a:pt x="708" y="706352"/>
                  </a:cubicBezTo>
                  <a:cubicBezTo>
                    <a:pt x="708" y="699102"/>
                    <a:pt x="-235" y="691853"/>
                    <a:pt x="55" y="684604"/>
                  </a:cubicBezTo>
                  <a:cubicBezTo>
                    <a:pt x="418" y="675398"/>
                    <a:pt x="563" y="666119"/>
                    <a:pt x="635" y="656913"/>
                  </a:cubicBezTo>
                  <a:cubicBezTo>
                    <a:pt x="635" y="611098"/>
                    <a:pt x="635" y="565212"/>
                    <a:pt x="635" y="519180"/>
                  </a:cubicBezTo>
                  <a:cubicBezTo>
                    <a:pt x="635" y="506929"/>
                    <a:pt x="635" y="494751"/>
                    <a:pt x="635" y="482500"/>
                  </a:cubicBezTo>
                  <a:cubicBezTo>
                    <a:pt x="635" y="465319"/>
                    <a:pt x="55" y="448139"/>
                    <a:pt x="635" y="430958"/>
                  </a:cubicBezTo>
                  <a:cubicBezTo>
                    <a:pt x="635" y="423709"/>
                    <a:pt x="635" y="415880"/>
                    <a:pt x="635" y="408486"/>
                  </a:cubicBezTo>
                  <a:cubicBezTo>
                    <a:pt x="635" y="401092"/>
                    <a:pt x="1215" y="393191"/>
                    <a:pt x="635" y="385507"/>
                  </a:cubicBezTo>
                  <a:cubicBezTo>
                    <a:pt x="273" y="379128"/>
                    <a:pt x="1433" y="372676"/>
                    <a:pt x="1215" y="366297"/>
                  </a:cubicBezTo>
                  <a:cubicBezTo>
                    <a:pt x="1494" y="361056"/>
                    <a:pt x="1154" y="355800"/>
                    <a:pt x="200" y="350639"/>
                  </a:cubicBezTo>
                  <a:cubicBezTo>
                    <a:pt x="93" y="350235"/>
                    <a:pt x="93" y="349810"/>
                    <a:pt x="200" y="349406"/>
                  </a:cubicBezTo>
                  <a:cubicBezTo>
                    <a:pt x="2593" y="340127"/>
                    <a:pt x="-1829" y="330704"/>
                    <a:pt x="1143" y="321425"/>
                  </a:cubicBezTo>
                  <a:cubicBezTo>
                    <a:pt x="1405" y="320218"/>
                    <a:pt x="1225" y="318957"/>
                    <a:pt x="635" y="317873"/>
                  </a:cubicBezTo>
                  <a:cubicBezTo>
                    <a:pt x="-274" y="315104"/>
                    <a:pt x="15" y="312082"/>
                    <a:pt x="1433" y="309536"/>
                  </a:cubicBezTo>
                  <a:cubicBezTo>
                    <a:pt x="2303" y="307869"/>
                    <a:pt x="3390" y="305839"/>
                    <a:pt x="2158" y="304317"/>
                  </a:cubicBezTo>
                  <a:cubicBezTo>
                    <a:pt x="-307" y="301200"/>
                    <a:pt x="998" y="298228"/>
                    <a:pt x="1143" y="294966"/>
                  </a:cubicBezTo>
                  <a:cubicBezTo>
                    <a:pt x="1820" y="289266"/>
                    <a:pt x="1624" y="283497"/>
                    <a:pt x="563" y="277858"/>
                  </a:cubicBezTo>
                  <a:cubicBezTo>
                    <a:pt x="179" y="275457"/>
                    <a:pt x="179" y="273010"/>
                    <a:pt x="563" y="270609"/>
                  </a:cubicBezTo>
                  <a:cubicBezTo>
                    <a:pt x="2375" y="253066"/>
                    <a:pt x="1360" y="235450"/>
                    <a:pt x="1578" y="217908"/>
                  </a:cubicBezTo>
                  <a:cubicBezTo>
                    <a:pt x="1578" y="205439"/>
                    <a:pt x="1578" y="192971"/>
                    <a:pt x="1578" y="180502"/>
                  </a:cubicBezTo>
                  <a:cubicBezTo>
                    <a:pt x="1578" y="168034"/>
                    <a:pt x="1578" y="155566"/>
                    <a:pt x="1578" y="143097"/>
                  </a:cubicBezTo>
                  <a:cubicBezTo>
                    <a:pt x="1311" y="139829"/>
                    <a:pt x="1630" y="136540"/>
                    <a:pt x="2520" y="133383"/>
                  </a:cubicBezTo>
                  <a:cubicBezTo>
                    <a:pt x="2810" y="132168"/>
                    <a:pt x="2810" y="130902"/>
                    <a:pt x="2520" y="129686"/>
                  </a:cubicBezTo>
                  <a:cubicBezTo>
                    <a:pt x="1526" y="111211"/>
                    <a:pt x="1623" y="92694"/>
                    <a:pt x="2810" y="74231"/>
                  </a:cubicBezTo>
                  <a:cubicBezTo>
                    <a:pt x="2810" y="69229"/>
                    <a:pt x="3752" y="64082"/>
                    <a:pt x="4115" y="59008"/>
                  </a:cubicBezTo>
                  <a:cubicBezTo>
                    <a:pt x="3888" y="54126"/>
                    <a:pt x="4401" y="49238"/>
                    <a:pt x="5637" y="44509"/>
                  </a:cubicBezTo>
                  <a:cubicBezTo>
                    <a:pt x="6435" y="42480"/>
                    <a:pt x="3390" y="39653"/>
                    <a:pt x="3680" y="36535"/>
                  </a:cubicBezTo>
                  <a:cubicBezTo>
                    <a:pt x="3897" y="32261"/>
                    <a:pt x="3897" y="27979"/>
                    <a:pt x="3680" y="23705"/>
                  </a:cubicBezTo>
                  <a:cubicBezTo>
                    <a:pt x="3607" y="15876"/>
                    <a:pt x="3462" y="7902"/>
                    <a:pt x="339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72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1D7BA58-37CD-E024-811E-E50D69158E28}"/>
                </a:ext>
              </a:extLst>
            </p:cNvPr>
            <p:cNvSpPr/>
            <p:nvPr/>
          </p:nvSpPr>
          <p:spPr>
            <a:xfrm>
              <a:off x="9856193" y="1332532"/>
              <a:ext cx="87702" cy="708274"/>
            </a:xfrm>
            <a:custGeom>
              <a:avLst/>
              <a:gdLst>
                <a:gd name="connsiteX0" fmla="*/ 87510 w 87702"/>
                <a:gd name="connsiteY0" fmla="*/ 870 h 708274"/>
                <a:gd name="connsiteX1" fmla="*/ 87510 w 87702"/>
                <a:gd name="connsiteY1" fmla="*/ 47772 h 708274"/>
                <a:gd name="connsiteX2" fmla="*/ 86785 w 87702"/>
                <a:gd name="connsiteY2" fmla="*/ 71911 h 708274"/>
                <a:gd name="connsiteX3" fmla="*/ 86785 w 87702"/>
                <a:gd name="connsiteY3" fmla="*/ 104894 h 708274"/>
                <a:gd name="connsiteX4" fmla="*/ 86350 w 87702"/>
                <a:gd name="connsiteY4" fmla="*/ 118378 h 708274"/>
                <a:gd name="connsiteX5" fmla="*/ 87220 w 87702"/>
                <a:gd name="connsiteY5" fmla="*/ 130556 h 708274"/>
                <a:gd name="connsiteX6" fmla="*/ 86205 w 87702"/>
                <a:gd name="connsiteY6" fmla="*/ 139618 h 708274"/>
                <a:gd name="connsiteX7" fmla="*/ 86205 w 87702"/>
                <a:gd name="connsiteY7" fmla="*/ 200655 h 708274"/>
                <a:gd name="connsiteX8" fmla="*/ 86205 w 87702"/>
                <a:gd name="connsiteY8" fmla="*/ 225012 h 708274"/>
                <a:gd name="connsiteX9" fmla="*/ 86205 w 87702"/>
                <a:gd name="connsiteY9" fmla="*/ 245454 h 708274"/>
                <a:gd name="connsiteX10" fmla="*/ 85697 w 87702"/>
                <a:gd name="connsiteY10" fmla="*/ 253283 h 708274"/>
                <a:gd name="connsiteX11" fmla="*/ 86350 w 87702"/>
                <a:gd name="connsiteY11" fmla="*/ 276408 h 708274"/>
                <a:gd name="connsiteX12" fmla="*/ 85625 w 87702"/>
                <a:gd name="connsiteY12" fmla="*/ 286122 h 708274"/>
                <a:gd name="connsiteX13" fmla="*/ 85987 w 87702"/>
                <a:gd name="connsiteY13" fmla="*/ 325194 h 708274"/>
                <a:gd name="connsiteX14" fmla="*/ 85552 w 87702"/>
                <a:gd name="connsiteY14" fmla="*/ 393553 h 708274"/>
                <a:gd name="connsiteX15" fmla="*/ 85552 w 87702"/>
                <a:gd name="connsiteY15" fmla="*/ 463217 h 708274"/>
                <a:gd name="connsiteX16" fmla="*/ 85117 w 87702"/>
                <a:gd name="connsiteY16" fmla="*/ 499462 h 708274"/>
                <a:gd name="connsiteX17" fmla="*/ 85552 w 87702"/>
                <a:gd name="connsiteY17" fmla="*/ 518528 h 708274"/>
                <a:gd name="connsiteX18" fmla="*/ 84610 w 87702"/>
                <a:gd name="connsiteY18" fmla="*/ 540275 h 708274"/>
                <a:gd name="connsiteX19" fmla="*/ 84972 w 87702"/>
                <a:gd name="connsiteY19" fmla="*/ 550496 h 708274"/>
                <a:gd name="connsiteX20" fmla="*/ 84610 w 87702"/>
                <a:gd name="connsiteY20" fmla="*/ 575578 h 708274"/>
                <a:gd name="connsiteX21" fmla="*/ 85190 w 87702"/>
                <a:gd name="connsiteY21" fmla="*/ 586524 h 708274"/>
                <a:gd name="connsiteX22" fmla="*/ 84537 w 87702"/>
                <a:gd name="connsiteY22" fmla="*/ 602255 h 708274"/>
                <a:gd name="connsiteX23" fmla="*/ 84537 w 87702"/>
                <a:gd name="connsiteY23" fmla="*/ 633861 h 708274"/>
                <a:gd name="connsiteX24" fmla="*/ 85117 w 87702"/>
                <a:gd name="connsiteY24" fmla="*/ 650244 h 708274"/>
                <a:gd name="connsiteX25" fmla="*/ 84465 w 87702"/>
                <a:gd name="connsiteY25" fmla="*/ 661262 h 708274"/>
                <a:gd name="connsiteX26" fmla="*/ 84465 w 87702"/>
                <a:gd name="connsiteY26" fmla="*/ 675760 h 708274"/>
                <a:gd name="connsiteX27" fmla="*/ 84465 w 87702"/>
                <a:gd name="connsiteY27" fmla="*/ 708019 h 708274"/>
                <a:gd name="connsiteX28" fmla="*/ 40970 w 87702"/>
                <a:gd name="connsiteY28" fmla="*/ 708019 h 708274"/>
                <a:gd name="connsiteX29" fmla="*/ 5667 w 87702"/>
                <a:gd name="connsiteY29" fmla="*/ 708019 h 708274"/>
                <a:gd name="connsiteX30" fmla="*/ 5667 w 87702"/>
                <a:gd name="connsiteY30" fmla="*/ 706134 h 708274"/>
                <a:gd name="connsiteX31" fmla="*/ 5667 w 87702"/>
                <a:gd name="connsiteY31" fmla="*/ 688809 h 708274"/>
                <a:gd name="connsiteX32" fmla="*/ 5667 w 87702"/>
                <a:gd name="connsiteY32" fmla="*/ 684532 h 708274"/>
                <a:gd name="connsiteX33" fmla="*/ 4870 w 87702"/>
                <a:gd name="connsiteY33" fmla="*/ 679747 h 708274"/>
                <a:gd name="connsiteX34" fmla="*/ 5377 w 87702"/>
                <a:gd name="connsiteY34" fmla="*/ 661045 h 708274"/>
                <a:gd name="connsiteX35" fmla="*/ 3275 w 87702"/>
                <a:gd name="connsiteY35" fmla="*/ 643284 h 708274"/>
                <a:gd name="connsiteX36" fmla="*/ 4218 w 87702"/>
                <a:gd name="connsiteY36" fmla="*/ 631613 h 708274"/>
                <a:gd name="connsiteX37" fmla="*/ 3855 w 87702"/>
                <a:gd name="connsiteY37" fmla="*/ 628206 h 708274"/>
                <a:gd name="connsiteX38" fmla="*/ 2985 w 87702"/>
                <a:gd name="connsiteY38" fmla="*/ 624944 h 708274"/>
                <a:gd name="connsiteX39" fmla="*/ 4508 w 87702"/>
                <a:gd name="connsiteY39" fmla="*/ 603197 h 708274"/>
                <a:gd name="connsiteX40" fmla="*/ 4508 w 87702"/>
                <a:gd name="connsiteY40" fmla="*/ 597688 h 708274"/>
                <a:gd name="connsiteX41" fmla="*/ 3710 w 87702"/>
                <a:gd name="connsiteY41" fmla="*/ 584639 h 708274"/>
                <a:gd name="connsiteX42" fmla="*/ 3710 w 87702"/>
                <a:gd name="connsiteY42" fmla="*/ 557093 h 708274"/>
                <a:gd name="connsiteX43" fmla="*/ 4435 w 87702"/>
                <a:gd name="connsiteY43" fmla="*/ 549119 h 708274"/>
                <a:gd name="connsiteX44" fmla="*/ 4435 w 87702"/>
                <a:gd name="connsiteY44" fmla="*/ 544914 h 708274"/>
                <a:gd name="connsiteX45" fmla="*/ 2768 w 87702"/>
                <a:gd name="connsiteY45" fmla="*/ 532591 h 708274"/>
                <a:gd name="connsiteX46" fmla="*/ 3638 w 87702"/>
                <a:gd name="connsiteY46" fmla="*/ 521717 h 708274"/>
                <a:gd name="connsiteX47" fmla="*/ 2550 w 87702"/>
                <a:gd name="connsiteY47" fmla="*/ 504174 h 708274"/>
                <a:gd name="connsiteX48" fmla="*/ 2550 w 87702"/>
                <a:gd name="connsiteY48" fmla="*/ 502362 h 708274"/>
                <a:gd name="connsiteX49" fmla="*/ 2550 w 87702"/>
                <a:gd name="connsiteY49" fmla="*/ 494098 h 708274"/>
                <a:gd name="connsiteX50" fmla="*/ 3420 w 87702"/>
                <a:gd name="connsiteY50" fmla="*/ 486124 h 708274"/>
                <a:gd name="connsiteX51" fmla="*/ 3275 w 87702"/>
                <a:gd name="connsiteY51" fmla="*/ 476555 h 708274"/>
                <a:gd name="connsiteX52" fmla="*/ 3928 w 87702"/>
                <a:gd name="connsiteY52" fmla="*/ 467494 h 708274"/>
                <a:gd name="connsiteX53" fmla="*/ 3928 w 87702"/>
                <a:gd name="connsiteY53" fmla="*/ 439077 h 708274"/>
                <a:gd name="connsiteX54" fmla="*/ 2333 w 87702"/>
                <a:gd name="connsiteY54" fmla="*/ 429944 h 708274"/>
                <a:gd name="connsiteX55" fmla="*/ 3275 w 87702"/>
                <a:gd name="connsiteY55" fmla="*/ 419867 h 708274"/>
                <a:gd name="connsiteX56" fmla="*/ 1463 w 87702"/>
                <a:gd name="connsiteY56" fmla="*/ 391958 h 708274"/>
                <a:gd name="connsiteX57" fmla="*/ 521 w 87702"/>
                <a:gd name="connsiteY57" fmla="*/ 383622 h 708274"/>
                <a:gd name="connsiteX58" fmla="*/ 521 w 87702"/>
                <a:gd name="connsiteY58" fmla="*/ 381955 h 708274"/>
                <a:gd name="connsiteX59" fmla="*/ 2188 w 87702"/>
                <a:gd name="connsiteY59" fmla="*/ 373473 h 708274"/>
                <a:gd name="connsiteX60" fmla="*/ 2188 w 87702"/>
                <a:gd name="connsiteY60" fmla="*/ 366224 h 708274"/>
                <a:gd name="connsiteX61" fmla="*/ 3493 w 87702"/>
                <a:gd name="connsiteY61" fmla="*/ 358975 h 708274"/>
                <a:gd name="connsiteX62" fmla="*/ 3130 w 87702"/>
                <a:gd name="connsiteY62" fmla="*/ 350059 h 708274"/>
                <a:gd name="connsiteX63" fmla="*/ 810 w 87702"/>
                <a:gd name="connsiteY63" fmla="*/ 336285 h 708274"/>
                <a:gd name="connsiteX64" fmla="*/ 761 w 87702"/>
                <a:gd name="connsiteY64" fmla="*/ 332493 h 708274"/>
                <a:gd name="connsiteX65" fmla="*/ 810 w 87702"/>
                <a:gd name="connsiteY65" fmla="*/ 332443 h 708274"/>
                <a:gd name="connsiteX66" fmla="*/ 2115 w 87702"/>
                <a:gd name="connsiteY66" fmla="*/ 328456 h 708274"/>
                <a:gd name="connsiteX67" fmla="*/ 2115 w 87702"/>
                <a:gd name="connsiteY67" fmla="*/ 306709 h 708274"/>
                <a:gd name="connsiteX68" fmla="*/ 2550 w 87702"/>
                <a:gd name="connsiteY68" fmla="*/ 295328 h 708274"/>
                <a:gd name="connsiteX69" fmla="*/ 2550 w 87702"/>
                <a:gd name="connsiteY69" fmla="*/ 291921 h 708274"/>
                <a:gd name="connsiteX70" fmla="*/ 521 w 87702"/>
                <a:gd name="connsiteY70" fmla="*/ 281917 h 708274"/>
                <a:gd name="connsiteX71" fmla="*/ 1608 w 87702"/>
                <a:gd name="connsiteY71" fmla="*/ 280540 h 708274"/>
                <a:gd name="connsiteX72" fmla="*/ 2603 w 87702"/>
                <a:gd name="connsiteY72" fmla="*/ 277522 h 708274"/>
                <a:gd name="connsiteX73" fmla="*/ 2550 w 87702"/>
                <a:gd name="connsiteY73" fmla="*/ 277423 h 708274"/>
                <a:gd name="connsiteX74" fmla="*/ 1245 w 87702"/>
                <a:gd name="connsiteY74" fmla="*/ 266404 h 708274"/>
                <a:gd name="connsiteX75" fmla="*/ 1245 w 87702"/>
                <a:gd name="connsiteY75" fmla="*/ 265244 h 708274"/>
                <a:gd name="connsiteX76" fmla="*/ 593 w 87702"/>
                <a:gd name="connsiteY76" fmla="*/ 249731 h 708274"/>
                <a:gd name="connsiteX77" fmla="*/ 593 w 87702"/>
                <a:gd name="connsiteY77" fmla="*/ 246904 h 708274"/>
                <a:gd name="connsiteX78" fmla="*/ 1825 w 87702"/>
                <a:gd name="connsiteY78" fmla="*/ 235161 h 708274"/>
                <a:gd name="connsiteX79" fmla="*/ 2260 w 87702"/>
                <a:gd name="connsiteY79" fmla="*/ 222837 h 708274"/>
                <a:gd name="connsiteX80" fmla="*/ 1173 w 87702"/>
                <a:gd name="connsiteY80" fmla="*/ 220082 h 708274"/>
                <a:gd name="connsiteX81" fmla="*/ 834 w 87702"/>
                <a:gd name="connsiteY81" fmla="*/ 217232 h 708274"/>
                <a:gd name="connsiteX82" fmla="*/ 1173 w 87702"/>
                <a:gd name="connsiteY82" fmla="*/ 216893 h 708274"/>
                <a:gd name="connsiteX83" fmla="*/ 2405 w 87702"/>
                <a:gd name="connsiteY83" fmla="*/ 210369 h 708274"/>
                <a:gd name="connsiteX84" fmla="*/ 2405 w 87702"/>
                <a:gd name="connsiteY84" fmla="*/ 198045 h 708274"/>
                <a:gd name="connsiteX85" fmla="*/ 2405 w 87702"/>
                <a:gd name="connsiteY85" fmla="*/ 187099 h 708274"/>
                <a:gd name="connsiteX86" fmla="*/ 1535 w 87702"/>
                <a:gd name="connsiteY86" fmla="*/ 184272 h 708274"/>
                <a:gd name="connsiteX87" fmla="*/ 1407 w 87702"/>
                <a:gd name="connsiteY87" fmla="*/ 182226 h 708274"/>
                <a:gd name="connsiteX88" fmla="*/ 1535 w 87702"/>
                <a:gd name="connsiteY88" fmla="*/ 182097 h 708274"/>
                <a:gd name="connsiteX89" fmla="*/ 2623 w 87702"/>
                <a:gd name="connsiteY89" fmla="*/ 174848 h 708274"/>
                <a:gd name="connsiteX90" fmla="*/ 2623 w 87702"/>
                <a:gd name="connsiteY90" fmla="*/ 163105 h 708274"/>
                <a:gd name="connsiteX91" fmla="*/ 2623 w 87702"/>
                <a:gd name="connsiteY91" fmla="*/ 152086 h 708274"/>
                <a:gd name="connsiteX92" fmla="*/ 2985 w 87702"/>
                <a:gd name="connsiteY92" fmla="*/ 141067 h 708274"/>
                <a:gd name="connsiteX93" fmla="*/ 1608 w 87702"/>
                <a:gd name="connsiteY93" fmla="*/ 127077 h 708274"/>
                <a:gd name="connsiteX94" fmla="*/ 1608 w 87702"/>
                <a:gd name="connsiteY94" fmla="*/ 108519 h 708274"/>
                <a:gd name="connsiteX95" fmla="*/ 2405 w 87702"/>
                <a:gd name="connsiteY95" fmla="*/ 95543 h 708274"/>
                <a:gd name="connsiteX96" fmla="*/ 2405 w 87702"/>
                <a:gd name="connsiteY96" fmla="*/ 82350 h 708274"/>
                <a:gd name="connsiteX97" fmla="*/ 1898 w 87702"/>
                <a:gd name="connsiteY97" fmla="*/ 80682 h 708274"/>
                <a:gd name="connsiteX98" fmla="*/ 1898 w 87702"/>
                <a:gd name="connsiteY98" fmla="*/ 76478 h 708274"/>
                <a:gd name="connsiteX99" fmla="*/ 1898 w 87702"/>
                <a:gd name="connsiteY99" fmla="*/ 72491 h 708274"/>
                <a:gd name="connsiteX100" fmla="*/ 1028 w 87702"/>
                <a:gd name="connsiteY100" fmla="*/ 69156 h 708274"/>
                <a:gd name="connsiteX101" fmla="*/ 2550 w 87702"/>
                <a:gd name="connsiteY101" fmla="*/ 56978 h 708274"/>
                <a:gd name="connsiteX102" fmla="*/ 2550 w 87702"/>
                <a:gd name="connsiteY102" fmla="*/ 31316 h 708274"/>
                <a:gd name="connsiteX103" fmla="*/ 1825 w 87702"/>
                <a:gd name="connsiteY103" fmla="*/ 20370 h 708274"/>
                <a:gd name="connsiteX104" fmla="*/ 1825 w 87702"/>
                <a:gd name="connsiteY104" fmla="*/ 0 h 708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87702" h="708274">
                  <a:moveTo>
                    <a:pt x="87510" y="870"/>
                  </a:moveTo>
                  <a:cubicBezTo>
                    <a:pt x="87510" y="16528"/>
                    <a:pt x="87945" y="32186"/>
                    <a:pt x="87510" y="47772"/>
                  </a:cubicBezTo>
                  <a:cubicBezTo>
                    <a:pt x="87147" y="55818"/>
                    <a:pt x="86712" y="63864"/>
                    <a:pt x="86785" y="71911"/>
                  </a:cubicBezTo>
                  <a:cubicBezTo>
                    <a:pt x="86785" y="82857"/>
                    <a:pt x="85915" y="93658"/>
                    <a:pt x="86785" y="104894"/>
                  </a:cubicBezTo>
                  <a:cubicBezTo>
                    <a:pt x="87220" y="109316"/>
                    <a:pt x="86205" y="113811"/>
                    <a:pt x="86350" y="118378"/>
                  </a:cubicBezTo>
                  <a:cubicBezTo>
                    <a:pt x="86134" y="122457"/>
                    <a:pt x="86426" y="126548"/>
                    <a:pt x="87220" y="130556"/>
                  </a:cubicBezTo>
                  <a:cubicBezTo>
                    <a:pt x="88162" y="133601"/>
                    <a:pt x="86132" y="136500"/>
                    <a:pt x="86205" y="139618"/>
                  </a:cubicBezTo>
                  <a:cubicBezTo>
                    <a:pt x="86205" y="159987"/>
                    <a:pt x="86712" y="180357"/>
                    <a:pt x="86205" y="200655"/>
                  </a:cubicBezTo>
                  <a:cubicBezTo>
                    <a:pt x="86205" y="208774"/>
                    <a:pt x="86205" y="216893"/>
                    <a:pt x="86205" y="225012"/>
                  </a:cubicBezTo>
                  <a:cubicBezTo>
                    <a:pt x="85371" y="231801"/>
                    <a:pt x="85371" y="238665"/>
                    <a:pt x="86205" y="245454"/>
                  </a:cubicBezTo>
                  <a:cubicBezTo>
                    <a:pt x="86640" y="247991"/>
                    <a:pt x="85335" y="250746"/>
                    <a:pt x="85697" y="253283"/>
                  </a:cubicBezTo>
                  <a:cubicBezTo>
                    <a:pt x="86785" y="260967"/>
                    <a:pt x="85190" y="268651"/>
                    <a:pt x="86350" y="276408"/>
                  </a:cubicBezTo>
                  <a:cubicBezTo>
                    <a:pt x="86785" y="279380"/>
                    <a:pt x="85335" y="282787"/>
                    <a:pt x="85625" y="286122"/>
                  </a:cubicBezTo>
                  <a:cubicBezTo>
                    <a:pt x="86398" y="299132"/>
                    <a:pt x="86519" y="312172"/>
                    <a:pt x="85987" y="325194"/>
                  </a:cubicBezTo>
                  <a:cubicBezTo>
                    <a:pt x="85552" y="348029"/>
                    <a:pt x="85987" y="370791"/>
                    <a:pt x="85552" y="393553"/>
                  </a:cubicBezTo>
                  <a:cubicBezTo>
                    <a:pt x="85117" y="416315"/>
                    <a:pt x="85552" y="440020"/>
                    <a:pt x="85552" y="463217"/>
                  </a:cubicBezTo>
                  <a:cubicBezTo>
                    <a:pt x="85552" y="475323"/>
                    <a:pt x="85552" y="487284"/>
                    <a:pt x="85117" y="499462"/>
                  </a:cubicBezTo>
                  <a:cubicBezTo>
                    <a:pt x="85117" y="505769"/>
                    <a:pt x="85117" y="512148"/>
                    <a:pt x="85552" y="518528"/>
                  </a:cubicBezTo>
                  <a:cubicBezTo>
                    <a:pt x="85844" y="525790"/>
                    <a:pt x="85529" y="533065"/>
                    <a:pt x="84610" y="540275"/>
                  </a:cubicBezTo>
                  <a:cubicBezTo>
                    <a:pt x="84332" y="543684"/>
                    <a:pt x="84454" y="547115"/>
                    <a:pt x="84972" y="550496"/>
                  </a:cubicBezTo>
                  <a:cubicBezTo>
                    <a:pt x="85939" y="558837"/>
                    <a:pt x="85818" y="567268"/>
                    <a:pt x="84610" y="575578"/>
                  </a:cubicBezTo>
                  <a:cubicBezTo>
                    <a:pt x="84224" y="579234"/>
                    <a:pt x="84419" y="582929"/>
                    <a:pt x="85190" y="586524"/>
                  </a:cubicBezTo>
                  <a:cubicBezTo>
                    <a:pt x="85842" y="591816"/>
                    <a:pt x="84103" y="597035"/>
                    <a:pt x="84537" y="602255"/>
                  </a:cubicBezTo>
                  <a:cubicBezTo>
                    <a:pt x="85480" y="612766"/>
                    <a:pt x="84537" y="623277"/>
                    <a:pt x="84537" y="633861"/>
                  </a:cubicBezTo>
                  <a:cubicBezTo>
                    <a:pt x="84537" y="639297"/>
                    <a:pt x="84537" y="644734"/>
                    <a:pt x="85117" y="650244"/>
                  </a:cubicBezTo>
                  <a:cubicBezTo>
                    <a:pt x="85404" y="653926"/>
                    <a:pt x="85185" y="657638"/>
                    <a:pt x="84465" y="661262"/>
                  </a:cubicBezTo>
                  <a:cubicBezTo>
                    <a:pt x="84177" y="666090"/>
                    <a:pt x="84177" y="670932"/>
                    <a:pt x="84465" y="675760"/>
                  </a:cubicBezTo>
                  <a:cubicBezTo>
                    <a:pt x="83885" y="686489"/>
                    <a:pt x="84465" y="697508"/>
                    <a:pt x="84465" y="708019"/>
                  </a:cubicBezTo>
                  <a:cubicBezTo>
                    <a:pt x="69967" y="708019"/>
                    <a:pt x="55469" y="708526"/>
                    <a:pt x="40970" y="708019"/>
                  </a:cubicBezTo>
                  <a:cubicBezTo>
                    <a:pt x="29154" y="707439"/>
                    <a:pt x="17411" y="708816"/>
                    <a:pt x="5667" y="708019"/>
                  </a:cubicBezTo>
                  <a:cubicBezTo>
                    <a:pt x="5742" y="707395"/>
                    <a:pt x="5742" y="706757"/>
                    <a:pt x="5667" y="706134"/>
                  </a:cubicBezTo>
                  <a:cubicBezTo>
                    <a:pt x="3820" y="700509"/>
                    <a:pt x="3820" y="694434"/>
                    <a:pt x="5667" y="688809"/>
                  </a:cubicBezTo>
                  <a:cubicBezTo>
                    <a:pt x="6030" y="687410"/>
                    <a:pt x="6030" y="685931"/>
                    <a:pt x="5667" y="684532"/>
                  </a:cubicBezTo>
                  <a:cubicBezTo>
                    <a:pt x="5305" y="682937"/>
                    <a:pt x="4290" y="681270"/>
                    <a:pt x="4870" y="679747"/>
                  </a:cubicBezTo>
                  <a:cubicBezTo>
                    <a:pt x="7262" y="673586"/>
                    <a:pt x="4870" y="667279"/>
                    <a:pt x="5377" y="661045"/>
                  </a:cubicBezTo>
                  <a:cubicBezTo>
                    <a:pt x="5223" y="655071"/>
                    <a:pt x="4519" y="649127"/>
                    <a:pt x="3275" y="643284"/>
                  </a:cubicBezTo>
                  <a:cubicBezTo>
                    <a:pt x="2053" y="639421"/>
                    <a:pt x="2391" y="635231"/>
                    <a:pt x="4218" y="631613"/>
                  </a:cubicBezTo>
                  <a:cubicBezTo>
                    <a:pt x="4932" y="630540"/>
                    <a:pt x="4780" y="629105"/>
                    <a:pt x="3855" y="628206"/>
                  </a:cubicBezTo>
                  <a:cubicBezTo>
                    <a:pt x="2966" y="627373"/>
                    <a:pt x="2629" y="626111"/>
                    <a:pt x="2985" y="624944"/>
                  </a:cubicBezTo>
                  <a:cubicBezTo>
                    <a:pt x="4145" y="617695"/>
                    <a:pt x="2985" y="610446"/>
                    <a:pt x="4508" y="603197"/>
                  </a:cubicBezTo>
                  <a:cubicBezTo>
                    <a:pt x="5016" y="601399"/>
                    <a:pt x="5016" y="599489"/>
                    <a:pt x="4508" y="597688"/>
                  </a:cubicBezTo>
                  <a:cubicBezTo>
                    <a:pt x="3555" y="593408"/>
                    <a:pt x="3285" y="589003"/>
                    <a:pt x="3710" y="584639"/>
                  </a:cubicBezTo>
                  <a:cubicBezTo>
                    <a:pt x="3275" y="575505"/>
                    <a:pt x="4073" y="566299"/>
                    <a:pt x="3710" y="557093"/>
                  </a:cubicBezTo>
                  <a:cubicBezTo>
                    <a:pt x="3406" y="554413"/>
                    <a:pt x="3653" y="551699"/>
                    <a:pt x="4435" y="549119"/>
                  </a:cubicBezTo>
                  <a:cubicBezTo>
                    <a:pt x="4870" y="547741"/>
                    <a:pt x="5305" y="546002"/>
                    <a:pt x="4435" y="544914"/>
                  </a:cubicBezTo>
                  <a:cubicBezTo>
                    <a:pt x="1535" y="541000"/>
                    <a:pt x="2913" y="536795"/>
                    <a:pt x="2768" y="532591"/>
                  </a:cubicBezTo>
                  <a:cubicBezTo>
                    <a:pt x="2623" y="528386"/>
                    <a:pt x="4435" y="525342"/>
                    <a:pt x="3638" y="521717"/>
                  </a:cubicBezTo>
                  <a:cubicBezTo>
                    <a:pt x="2405" y="515918"/>
                    <a:pt x="4797" y="509901"/>
                    <a:pt x="2550" y="504174"/>
                  </a:cubicBezTo>
                  <a:cubicBezTo>
                    <a:pt x="2406" y="503579"/>
                    <a:pt x="2406" y="502957"/>
                    <a:pt x="2550" y="502362"/>
                  </a:cubicBezTo>
                  <a:cubicBezTo>
                    <a:pt x="3425" y="499677"/>
                    <a:pt x="3425" y="496783"/>
                    <a:pt x="2550" y="494098"/>
                  </a:cubicBezTo>
                  <a:cubicBezTo>
                    <a:pt x="1753" y="492068"/>
                    <a:pt x="3783" y="488879"/>
                    <a:pt x="3420" y="486124"/>
                  </a:cubicBezTo>
                  <a:cubicBezTo>
                    <a:pt x="3717" y="482939"/>
                    <a:pt x="3668" y="479730"/>
                    <a:pt x="3275" y="476555"/>
                  </a:cubicBezTo>
                  <a:cubicBezTo>
                    <a:pt x="2188" y="473511"/>
                    <a:pt x="4073" y="470611"/>
                    <a:pt x="3928" y="467494"/>
                  </a:cubicBezTo>
                  <a:cubicBezTo>
                    <a:pt x="3928" y="457998"/>
                    <a:pt x="3493" y="448501"/>
                    <a:pt x="3928" y="439077"/>
                  </a:cubicBezTo>
                  <a:cubicBezTo>
                    <a:pt x="3928" y="435670"/>
                    <a:pt x="1245" y="432916"/>
                    <a:pt x="2333" y="429944"/>
                  </a:cubicBezTo>
                  <a:cubicBezTo>
                    <a:pt x="3394" y="426697"/>
                    <a:pt x="3716" y="423254"/>
                    <a:pt x="3275" y="419867"/>
                  </a:cubicBezTo>
                  <a:cubicBezTo>
                    <a:pt x="2550" y="410589"/>
                    <a:pt x="5305" y="401092"/>
                    <a:pt x="1463" y="391958"/>
                  </a:cubicBezTo>
                  <a:cubicBezTo>
                    <a:pt x="4435" y="388841"/>
                    <a:pt x="1463" y="386377"/>
                    <a:pt x="521" y="383622"/>
                  </a:cubicBezTo>
                  <a:cubicBezTo>
                    <a:pt x="521" y="383115"/>
                    <a:pt x="13" y="382100"/>
                    <a:pt x="521" y="381955"/>
                  </a:cubicBezTo>
                  <a:cubicBezTo>
                    <a:pt x="4000" y="379562"/>
                    <a:pt x="1753" y="376300"/>
                    <a:pt x="2188" y="373473"/>
                  </a:cubicBezTo>
                  <a:cubicBezTo>
                    <a:pt x="2623" y="370646"/>
                    <a:pt x="666" y="368471"/>
                    <a:pt x="2188" y="366224"/>
                  </a:cubicBezTo>
                  <a:cubicBezTo>
                    <a:pt x="3665" y="364116"/>
                    <a:pt x="4142" y="361466"/>
                    <a:pt x="3493" y="358975"/>
                  </a:cubicBezTo>
                  <a:cubicBezTo>
                    <a:pt x="3493" y="356003"/>
                    <a:pt x="3493" y="352886"/>
                    <a:pt x="3130" y="350059"/>
                  </a:cubicBezTo>
                  <a:cubicBezTo>
                    <a:pt x="3490" y="345347"/>
                    <a:pt x="2695" y="340619"/>
                    <a:pt x="810" y="336285"/>
                  </a:cubicBezTo>
                  <a:cubicBezTo>
                    <a:pt x="-251" y="335252"/>
                    <a:pt x="-273" y="333553"/>
                    <a:pt x="761" y="332493"/>
                  </a:cubicBezTo>
                  <a:cubicBezTo>
                    <a:pt x="777" y="332476"/>
                    <a:pt x="794" y="332459"/>
                    <a:pt x="810" y="332443"/>
                  </a:cubicBezTo>
                  <a:cubicBezTo>
                    <a:pt x="2043" y="331356"/>
                    <a:pt x="1753" y="329834"/>
                    <a:pt x="2115" y="328456"/>
                  </a:cubicBezTo>
                  <a:cubicBezTo>
                    <a:pt x="4218" y="321207"/>
                    <a:pt x="883" y="313958"/>
                    <a:pt x="2115" y="306709"/>
                  </a:cubicBezTo>
                  <a:cubicBezTo>
                    <a:pt x="2623" y="303157"/>
                    <a:pt x="738" y="299460"/>
                    <a:pt x="2550" y="295328"/>
                  </a:cubicBezTo>
                  <a:cubicBezTo>
                    <a:pt x="3130" y="294241"/>
                    <a:pt x="3565" y="292936"/>
                    <a:pt x="2550" y="291921"/>
                  </a:cubicBezTo>
                  <a:cubicBezTo>
                    <a:pt x="-567" y="289021"/>
                    <a:pt x="3855" y="284672"/>
                    <a:pt x="521" y="281917"/>
                  </a:cubicBezTo>
                  <a:cubicBezTo>
                    <a:pt x="815" y="281408"/>
                    <a:pt x="1181" y="280944"/>
                    <a:pt x="1608" y="280540"/>
                  </a:cubicBezTo>
                  <a:cubicBezTo>
                    <a:pt x="2716" y="279981"/>
                    <a:pt x="3162" y="278630"/>
                    <a:pt x="2603" y="277522"/>
                  </a:cubicBezTo>
                  <a:cubicBezTo>
                    <a:pt x="2587" y="277488"/>
                    <a:pt x="2569" y="277455"/>
                    <a:pt x="2550" y="277423"/>
                  </a:cubicBezTo>
                  <a:cubicBezTo>
                    <a:pt x="1100" y="273871"/>
                    <a:pt x="4725" y="269739"/>
                    <a:pt x="1245" y="266404"/>
                  </a:cubicBezTo>
                  <a:cubicBezTo>
                    <a:pt x="1245" y="266404"/>
                    <a:pt x="1245" y="265534"/>
                    <a:pt x="1245" y="265244"/>
                  </a:cubicBezTo>
                  <a:cubicBezTo>
                    <a:pt x="5305" y="259880"/>
                    <a:pt x="2043" y="254806"/>
                    <a:pt x="593" y="249731"/>
                  </a:cubicBezTo>
                  <a:cubicBezTo>
                    <a:pt x="233" y="248823"/>
                    <a:pt x="233" y="247812"/>
                    <a:pt x="593" y="246904"/>
                  </a:cubicBezTo>
                  <a:cubicBezTo>
                    <a:pt x="2492" y="243291"/>
                    <a:pt x="2932" y="239089"/>
                    <a:pt x="1825" y="235161"/>
                  </a:cubicBezTo>
                  <a:cubicBezTo>
                    <a:pt x="-59" y="230666"/>
                    <a:pt x="3203" y="226969"/>
                    <a:pt x="2260" y="222837"/>
                  </a:cubicBezTo>
                  <a:cubicBezTo>
                    <a:pt x="2260" y="221822"/>
                    <a:pt x="2260" y="220807"/>
                    <a:pt x="1173" y="220082"/>
                  </a:cubicBezTo>
                  <a:cubicBezTo>
                    <a:pt x="292" y="219389"/>
                    <a:pt x="140" y="218113"/>
                    <a:pt x="834" y="217232"/>
                  </a:cubicBezTo>
                  <a:cubicBezTo>
                    <a:pt x="933" y="217106"/>
                    <a:pt x="1047" y="216992"/>
                    <a:pt x="1173" y="216893"/>
                  </a:cubicBezTo>
                  <a:cubicBezTo>
                    <a:pt x="2913" y="214936"/>
                    <a:pt x="2405" y="212616"/>
                    <a:pt x="2405" y="210369"/>
                  </a:cubicBezTo>
                  <a:cubicBezTo>
                    <a:pt x="2623" y="206263"/>
                    <a:pt x="2623" y="202150"/>
                    <a:pt x="2405" y="198045"/>
                  </a:cubicBezTo>
                  <a:cubicBezTo>
                    <a:pt x="2043" y="194348"/>
                    <a:pt x="-204" y="190796"/>
                    <a:pt x="2405" y="187099"/>
                  </a:cubicBezTo>
                  <a:cubicBezTo>
                    <a:pt x="2840" y="186374"/>
                    <a:pt x="2405" y="185069"/>
                    <a:pt x="1535" y="184272"/>
                  </a:cubicBezTo>
                  <a:cubicBezTo>
                    <a:pt x="935" y="183742"/>
                    <a:pt x="877" y="182826"/>
                    <a:pt x="1407" y="182226"/>
                  </a:cubicBezTo>
                  <a:cubicBezTo>
                    <a:pt x="1447" y="182180"/>
                    <a:pt x="1490" y="182137"/>
                    <a:pt x="1535" y="182097"/>
                  </a:cubicBezTo>
                  <a:cubicBezTo>
                    <a:pt x="3275" y="179922"/>
                    <a:pt x="2550" y="177385"/>
                    <a:pt x="2623" y="174848"/>
                  </a:cubicBezTo>
                  <a:cubicBezTo>
                    <a:pt x="2623" y="170934"/>
                    <a:pt x="2623" y="167019"/>
                    <a:pt x="2623" y="163105"/>
                  </a:cubicBezTo>
                  <a:cubicBezTo>
                    <a:pt x="3207" y="159455"/>
                    <a:pt x="3207" y="155736"/>
                    <a:pt x="2623" y="152086"/>
                  </a:cubicBezTo>
                  <a:cubicBezTo>
                    <a:pt x="1173" y="148099"/>
                    <a:pt x="3420" y="144837"/>
                    <a:pt x="2985" y="141067"/>
                  </a:cubicBezTo>
                  <a:cubicBezTo>
                    <a:pt x="3258" y="136361"/>
                    <a:pt x="2793" y="131640"/>
                    <a:pt x="1608" y="127077"/>
                  </a:cubicBezTo>
                  <a:cubicBezTo>
                    <a:pt x="-1074" y="120842"/>
                    <a:pt x="4145" y="115116"/>
                    <a:pt x="1608" y="108519"/>
                  </a:cubicBezTo>
                  <a:cubicBezTo>
                    <a:pt x="326" y="104236"/>
                    <a:pt x="609" y="99637"/>
                    <a:pt x="2405" y="95543"/>
                  </a:cubicBezTo>
                  <a:cubicBezTo>
                    <a:pt x="4218" y="91194"/>
                    <a:pt x="-1509" y="86772"/>
                    <a:pt x="2405" y="82350"/>
                  </a:cubicBezTo>
                  <a:cubicBezTo>
                    <a:pt x="2405" y="82350"/>
                    <a:pt x="2405" y="80972"/>
                    <a:pt x="1898" y="80682"/>
                  </a:cubicBezTo>
                  <a:cubicBezTo>
                    <a:pt x="-59" y="79233"/>
                    <a:pt x="810" y="77928"/>
                    <a:pt x="1898" y="76478"/>
                  </a:cubicBezTo>
                  <a:cubicBezTo>
                    <a:pt x="2805" y="75304"/>
                    <a:pt x="2805" y="73665"/>
                    <a:pt x="1898" y="72491"/>
                  </a:cubicBezTo>
                  <a:cubicBezTo>
                    <a:pt x="1011" y="71627"/>
                    <a:pt x="676" y="70343"/>
                    <a:pt x="1028" y="69156"/>
                  </a:cubicBezTo>
                  <a:cubicBezTo>
                    <a:pt x="1936" y="65157"/>
                    <a:pt x="2446" y="61078"/>
                    <a:pt x="2550" y="56978"/>
                  </a:cubicBezTo>
                  <a:cubicBezTo>
                    <a:pt x="3565" y="48496"/>
                    <a:pt x="2043" y="39942"/>
                    <a:pt x="2550" y="31316"/>
                  </a:cubicBezTo>
                  <a:cubicBezTo>
                    <a:pt x="2550" y="27837"/>
                    <a:pt x="1825" y="24067"/>
                    <a:pt x="1825" y="20370"/>
                  </a:cubicBezTo>
                  <a:cubicBezTo>
                    <a:pt x="1825" y="13556"/>
                    <a:pt x="1825" y="6814"/>
                    <a:pt x="1825" y="0"/>
                  </a:cubicBezTo>
                  <a:close/>
                </a:path>
              </a:pathLst>
            </a:custGeom>
            <a:solidFill>
              <a:schemeClr val="accent4"/>
            </a:solidFill>
            <a:ln w="72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2C226C8-76F1-31BF-4E39-C7B7B559BC19}"/>
                </a:ext>
              </a:extLst>
            </p:cNvPr>
            <p:cNvSpPr/>
            <p:nvPr/>
          </p:nvSpPr>
          <p:spPr>
            <a:xfrm>
              <a:off x="9770232" y="1333184"/>
              <a:ext cx="74814" cy="707728"/>
            </a:xfrm>
            <a:custGeom>
              <a:avLst/>
              <a:gdLst>
                <a:gd name="connsiteX0" fmla="*/ 4494 w 74814"/>
                <a:gd name="connsiteY0" fmla="*/ 706424 h 707728"/>
                <a:gd name="connsiteX1" fmla="*/ 3190 w 74814"/>
                <a:gd name="connsiteY1" fmla="*/ 700045 h 707728"/>
                <a:gd name="connsiteX2" fmla="*/ 3190 w 74814"/>
                <a:gd name="connsiteY2" fmla="*/ 643937 h 707728"/>
                <a:gd name="connsiteX3" fmla="*/ 3190 w 74814"/>
                <a:gd name="connsiteY3" fmla="*/ 597180 h 707728"/>
                <a:gd name="connsiteX4" fmla="*/ 2247 w 74814"/>
                <a:gd name="connsiteY4" fmla="*/ 586814 h 707728"/>
                <a:gd name="connsiteX5" fmla="*/ 2247 w 74814"/>
                <a:gd name="connsiteY5" fmla="*/ 583334 h 707728"/>
                <a:gd name="connsiteX6" fmla="*/ 2247 w 74814"/>
                <a:gd name="connsiteY6" fmla="*/ 567314 h 707728"/>
                <a:gd name="connsiteX7" fmla="*/ 2247 w 74814"/>
                <a:gd name="connsiteY7" fmla="*/ 565574 h 707728"/>
                <a:gd name="connsiteX8" fmla="*/ 3262 w 74814"/>
                <a:gd name="connsiteY8" fmla="*/ 525922 h 707728"/>
                <a:gd name="connsiteX9" fmla="*/ 3262 w 74814"/>
                <a:gd name="connsiteY9" fmla="*/ 504174 h 707728"/>
                <a:gd name="connsiteX10" fmla="*/ 2247 w 74814"/>
                <a:gd name="connsiteY10" fmla="*/ 493881 h 707728"/>
                <a:gd name="connsiteX11" fmla="*/ 2247 w 74814"/>
                <a:gd name="connsiteY11" fmla="*/ 490401 h 707728"/>
                <a:gd name="connsiteX12" fmla="*/ 2247 w 74814"/>
                <a:gd name="connsiteY12" fmla="*/ 475903 h 707728"/>
                <a:gd name="connsiteX13" fmla="*/ 2610 w 74814"/>
                <a:gd name="connsiteY13" fmla="*/ 471698 h 707728"/>
                <a:gd name="connsiteX14" fmla="*/ 2610 w 74814"/>
                <a:gd name="connsiteY14" fmla="*/ 465682 h 707728"/>
                <a:gd name="connsiteX15" fmla="*/ 2610 w 74814"/>
                <a:gd name="connsiteY15" fmla="*/ 457853 h 707728"/>
                <a:gd name="connsiteX16" fmla="*/ 2610 w 74814"/>
                <a:gd name="connsiteY16" fmla="*/ 444514 h 707728"/>
                <a:gd name="connsiteX17" fmla="*/ 2247 w 74814"/>
                <a:gd name="connsiteY17" fmla="*/ 420592 h 707728"/>
                <a:gd name="connsiteX18" fmla="*/ 2247 w 74814"/>
                <a:gd name="connsiteY18" fmla="*/ 395510 h 707728"/>
                <a:gd name="connsiteX19" fmla="*/ 2247 w 74814"/>
                <a:gd name="connsiteY19" fmla="*/ 378838 h 707728"/>
                <a:gd name="connsiteX20" fmla="*/ 1450 w 74814"/>
                <a:gd name="connsiteY20" fmla="*/ 370936 h 707728"/>
                <a:gd name="connsiteX21" fmla="*/ 1015 w 74814"/>
                <a:gd name="connsiteY21" fmla="*/ 364847 h 707728"/>
                <a:gd name="connsiteX22" fmla="*/ 2247 w 74814"/>
                <a:gd name="connsiteY22" fmla="*/ 323672 h 707728"/>
                <a:gd name="connsiteX23" fmla="*/ 1522 w 74814"/>
                <a:gd name="connsiteY23" fmla="*/ 307144 h 707728"/>
                <a:gd name="connsiteX24" fmla="*/ 2030 w 74814"/>
                <a:gd name="connsiteY24" fmla="*/ 294603 h 707728"/>
                <a:gd name="connsiteX25" fmla="*/ 2030 w 74814"/>
                <a:gd name="connsiteY25" fmla="*/ 264737 h 707728"/>
                <a:gd name="connsiteX26" fmla="*/ 2030 w 74814"/>
                <a:gd name="connsiteY26" fmla="*/ 239872 h 707728"/>
                <a:gd name="connsiteX27" fmla="*/ 2030 w 74814"/>
                <a:gd name="connsiteY27" fmla="*/ 207686 h 707728"/>
                <a:gd name="connsiteX28" fmla="*/ 2610 w 74814"/>
                <a:gd name="connsiteY28" fmla="*/ 199205 h 707728"/>
                <a:gd name="connsiteX29" fmla="*/ 2030 w 74814"/>
                <a:gd name="connsiteY29" fmla="*/ 194348 h 707728"/>
                <a:gd name="connsiteX30" fmla="*/ 2030 w 74814"/>
                <a:gd name="connsiteY30" fmla="*/ 187099 h 707728"/>
                <a:gd name="connsiteX31" fmla="*/ 2537 w 74814"/>
                <a:gd name="connsiteY31" fmla="*/ 175790 h 707728"/>
                <a:gd name="connsiteX32" fmla="*/ 2537 w 74814"/>
                <a:gd name="connsiteY32" fmla="*/ 166802 h 707728"/>
                <a:gd name="connsiteX33" fmla="*/ 1232 w 74814"/>
                <a:gd name="connsiteY33" fmla="*/ 133963 h 707728"/>
                <a:gd name="connsiteX34" fmla="*/ 652 w 74814"/>
                <a:gd name="connsiteY34" fmla="*/ 131571 h 707728"/>
                <a:gd name="connsiteX35" fmla="*/ 1740 w 74814"/>
                <a:gd name="connsiteY35" fmla="*/ 80827 h 707728"/>
                <a:gd name="connsiteX36" fmla="*/ 0 w 74814"/>
                <a:gd name="connsiteY36" fmla="*/ 61037 h 707728"/>
                <a:gd name="connsiteX37" fmla="*/ 0 w 74814"/>
                <a:gd name="connsiteY37" fmla="*/ 59298 h 707728"/>
                <a:gd name="connsiteX38" fmla="*/ 1232 w 74814"/>
                <a:gd name="connsiteY38" fmla="*/ 28561 h 707728"/>
                <a:gd name="connsiteX39" fmla="*/ 1232 w 74814"/>
                <a:gd name="connsiteY39" fmla="*/ 0 h 707728"/>
                <a:gd name="connsiteX40" fmla="*/ 73796 w 74814"/>
                <a:gd name="connsiteY40" fmla="*/ 0 h 707728"/>
                <a:gd name="connsiteX41" fmla="*/ 73796 w 74814"/>
                <a:gd name="connsiteY41" fmla="*/ 71549 h 707728"/>
                <a:gd name="connsiteX42" fmla="*/ 74158 w 74814"/>
                <a:gd name="connsiteY42" fmla="*/ 102285 h 707728"/>
                <a:gd name="connsiteX43" fmla="*/ 74738 w 74814"/>
                <a:gd name="connsiteY43" fmla="*/ 120697 h 707728"/>
                <a:gd name="connsiteX44" fmla="*/ 74738 w 74814"/>
                <a:gd name="connsiteY44" fmla="*/ 123090 h 707728"/>
                <a:gd name="connsiteX45" fmla="*/ 73723 w 74814"/>
                <a:gd name="connsiteY45" fmla="*/ 137588 h 707728"/>
                <a:gd name="connsiteX46" fmla="*/ 73723 w 74814"/>
                <a:gd name="connsiteY46" fmla="*/ 141212 h 707728"/>
                <a:gd name="connsiteX47" fmla="*/ 73071 w 74814"/>
                <a:gd name="connsiteY47" fmla="*/ 153826 h 707728"/>
                <a:gd name="connsiteX48" fmla="*/ 73796 w 74814"/>
                <a:gd name="connsiteY48" fmla="*/ 179705 h 707728"/>
                <a:gd name="connsiteX49" fmla="*/ 73071 w 74814"/>
                <a:gd name="connsiteY49" fmla="*/ 195581 h 707728"/>
                <a:gd name="connsiteX50" fmla="*/ 73143 w 74814"/>
                <a:gd name="connsiteY50" fmla="*/ 207686 h 707728"/>
                <a:gd name="connsiteX51" fmla="*/ 73143 w 74814"/>
                <a:gd name="connsiteY51" fmla="*/ 231608 h 707728"/>
                <a:gd name="connsiteX52" fmla="*/ 72418 w 74814"/>
                <a:gd name="connsiteY52" fmla="*/ 249659 h 707728"/>
                <a:gd name="connsiteX53" fmla="*/ 72418 w 74814"/>
                <a:gd name="connsiteY53" fmla="*/ 250891 h 707728"/>
                <a:gd name="connsiteX54" fmla="*/ 72418 w 74814"/>
                <a:gd name="connsiteY54" fmla="*/ 319105 h 707728"/>
                <a:gd name="connsiteX55" fmla="*/ 73288 w 74814"/>
                <a:gd name="connsiteY55" fmla="*/ 334908 h 707728"/>
                <a:gd name="connsiteX56" fmla="*/ 72491 w 74814"/>
                <a:gd name="connsiteY56" fmla="*/ 354553 h 707728"/>
                <a:gd name="connsiteX57" fmla="*/ 74013 w 74814"/>
                <a:gd name="connsiteY57" fmla="*/ 374416 h 707728"/>
                <a:gd name="connsiteX58" fmla="*/ 73506 w 74814"/>
                <a:gd name="connsiteY58" fmla="*/ 376083 h 707728"/>
                <a:gd name="connsiteX59" fmla="*/ 72418 w 74814"/>
                <a:gd name="connsiteY59" fmla="*/ 383332 h 707728"/>
                <a:gd name="connsiteX60" fmla="*/ 72418 w 74814"/>
                <a:gd name="connsiteY60" fmla="*/ 408631 h 707728"/>
                <a:gd name="connsiteX61" fmla="*/ 72418 w 74814"/>
                <a:gd name="connsiteY61" fmla="*/ 433713 h 707728"/>
                <a:gd name="connsiteX62" fmla="*/ 72418 w 74814"/>
                <a:gd name="connsiteY62" fmla="*/ 459810 h 707728"/>
                <a:gd name="connsiteX63" fmla="*/ 71621 w 74814"/>
                <a:gd name="connsiteY63" fmla="*/ 482210 h 707728"/>
                <a:gd name="connsiteX64" fmla="*/ 71621 w 74814"/>
                <a:gd name="connsiteY64" fmla="*/ 503957 h 707728"/>
                <a:gd name="connsiteX65" fmla="*/ 71621 w 74814"/>
                <a:gd name="connsiteY65" fmla="*/ 549191 h 707728"/>
                <a:gd name="connsiteX66" fmla="*/ 71621 w 74814"/>
                <a:gd name="connsiteY66" fmla="*/ 578550 h 707728"/>
                <a:gd name="connsiteX67" fmla="*/ 71621 w 74814"/>
                <a:gd name="connsiteY67" fmla="*/ 699320 h 707728"/>
                <a:gd name="connsiteX68" fmla="*/ 70389 w 74814"/>
                <a:gd name="connsiteY68" fmla="*/ 707729 h 707728"/>
                <a:gd name="connsiteX69" fmla="*/ 44654 w 74814"/>
                <a:gd name="connsiteY69" fmla="*/ 707221 h 707728"/>
                <a:gd name="connsiteX70" fmla="*/ 15151 w 74814"/>
                <a:gd name="connsiteY70" fmla="*/ 707656 h 707728"/>
                <a:gd name="connsiteX71" fmla="*/ 4494 w 74814"/>
                <a:gd name="connsiteY71" fmla="*/ 706424 h 70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74814" h="707728">
                  <a:moveTo>
                    <a:pt x="4494" y="706424"/>
                  </a:moveTo>
                  <a:cubicBezTo>
                    <a:pt x="2465" y="704612"/>
                    <a:pt x="3190" y="702220"/>
                    <a:pt x="3190" y="700045"/>
                  </a:cubicBezTo>
                  <a:cubicBezTo>
                    <a:pt x="3190" y="681342"/>
                    <a:pt x="3190" y="662639"/>
                    <a:pt x="3190" y="643937"/>
                  </a:cubicBezTo>
                  <a:lnTo>
                    <a:pt x="3190" y="597180"/>
                  </a:lnTo>
                  <a:cubicBezTo>
                    <a:pt x="3530" y="593696"/>
                    <a:pt x="3211" y="590180"/>
                    <a:pt x="2247" y="586814"/>
                  </a:cubicBezTo>
                  <a:cubicBezTo>
                    <a:pt x="1692" y="585721"/>
                    <a:pt x="1692" y="584428"/>
                    <a:pt x="2247" y="583334"/>
                  </a:cubicBezTo>
                  <a:cubicBezTo>
                    <a:pt x="4286" y="578189"/>
                    <a:pt x="4286" y="572459"/>
                    <a:pt x="2247" y="567314"/>
                  </a:cubicBezTo>
                  <a:cubicBezTo>
                    <a:pt x="2029" y="566754"/>
                    <a:pt x="2029" y="566134"/>
                    <a:pt x="2247" y="565574"/>
                  </a:cubicBezTo>
                  <a:cubicBezTo>
                    <a:pt x="4070" y="552437"/>
                    <a:pt x="4411" y="539135"/>
                    <a:pt x="3262" y="525922"/>
                  </a:cubicBezTo>
                  <a:cubicBezTo>
                    <a:pt x="2895" y="518677"/>
                    <a:pt x="2895" y="511419"/>
                    <a:pt x="3262" y="504174"/>
                  </a:cubicBezTo>
                  <a:cubicBezTo>
                    <a:pt x="3672" y="500710"/>
                    <a:pt x="3325" y="497199"/>
                    <a:pt x="2247" y="493881"/>
                  </a:cubicBezTo>
                  <a:cubicBezTo>
                    <a:pt x="1837" y="492757"/>
                    <a:pt x="1837" y="491525"/>
                    <a:pt x="2247" y="490401"/>
                  </a:cubicBezTo>
                  <a:cubicBezTo>
                    <a:pt x="3283" y="485624"/>
                    <a:pt x="3283" y="480680"/>
                    <a:pt x="2247" y="475903"/>
                  </a:cubicBezTo>
                  <a:cubicBezTo>
                    <a:pt x="2038" y="474492"/>
                    <a:pt x="2162" y="473053"/>
                    <a:pt x="2610" y="471698"/>
                  </a:cubicBezTo>
                  <a:cubicBezTo>
                    <a:pt x="3332" y="469758"/>
                    <a:pt x="3332" y="467622"/>
                    <a:pt x="2610" y="465682"/>
                  </a:cubicBezTo>
                  <a:cubicBezTo>
                    <a:pt x="1664" y="463158"/>
                    <a:pt x="1664" y="460377"/>
                    <a:pt x="2610" y="457853"/>
                  </a:cubicBezTo>
                  <a:cubicBezTo>
                    <a:pt x="3190" y="453426"/>
                    <a:pt x="3190" y="448941"/>
                    <a:pt x="2610" y="444514"/>
                  </a:cubicBezTo>
                  <a:cubicBezTo>
                    <a:pt x="3045" y="436540"/>
                    <a:pt x="2610" y="428566"/>
                    <a:pt x="2247" y="420592"/>
                  </a:cubicBezTo>
                  <a:cubicBezTo>
                    <a:pt x="1885" y="412618"/>
                    <a:pt x="2247" y="403847"/>
                    <a:pt x="2247" y="395510"/>
                  </a:cubicBezTo>
                  <a:cubicBezTo>
                    <a:pt x="2247" y="389929"/>
                    <a:pt x="2247" y="384347"/>
                    <a:pt x="2247" y="378838"/>
                  </a:cubicBezTo>
                  <a:cubicBezTo>
                    <a:pt x="2417" y="376178"/>
                    <a:pt x="2147" y="373508"/>
                    <a:pt x="1450" y="370936"/>
                  </a:cubicBezTo>
                  <a:cubicBezTo>
                    <a:pt x="802" y="368974"/>
                    <a:pt x="653" y="366881"/>
                    <a:pt x="1015" y="364847"/>
                  </a:cubicBezTo>
                  <a:cubicBezTo>
                    <a:pt x="2548" y="351179"/>
                    <a:pt x="2960" y="337408"/>
                    <a:pt x="2247" y="323672"/>
                  </a:cubicBezTo>
                  <a:cubicBezTo>
                    <a:pt x="2404" y="318153"/>
                    <a:pt x="2162" y="312629"/>
                    <a:pt x="1522" y="307144"/>
                  </a:cubicBezTo>
                  <a:cubicBezTo>
                    <a:pt x="1015" y="303230"/>
                    <a:pt x="2465" y="298663"/>
                    <a:pt x="2030" y="294603"/>
                  </a:cubicBezTo>
                  <a:cubicBezTo>
                    <a:pt x="1087" y="284672"/>
                    <a:pt x="2030" y="274741"/>
                    <a:pt x="2030" y="264737"/>
                  </a:cubicBezTo>
                  <a:cubicBezTo>
                    <a:pt x="2030" y="256618"/>
                    <a:pt x="2030" y="248136"/>
                    <a:pt x="2030" y="239872"/>
                  </a:cubicBezTo>
                  <a:cubicBezTo>
                    <a:pt x="2610" y="229152"/>
                    <a:pt x="2610" y="218407"/>
                    <a:pt x="2030" y="207686"/>
                  </a:cubicBezTo>
                  <a:cubicBezTo>
                    <a:pt x="1667" y="205077"/>
                    <a:pt x="2682" y="202105"/>
                    <a:pt x="2610" y="199205"/>
                  </a:cubicBezTo>
                  <a:cubicBezTo>
                    <a:pt x="2681" y="197565"/>
                    <a:pt x="2485" y="195925"/>
                    <a:pt x="2030" y="194348"/>
                  </a:cubicBezTo>
                  <a:cubicBezTo>
                    <a:pt x="1177" y="192007"/>
                    <a:pt x="1177" y="189440"/>
                    <a:pt x="2030" y="187099"/>
                  </a:cubicBezTo>
                  <a:cubicBezTo>
                    <a:pt x="3069" y="183419"/>
                    <a:pt x="3243" y="179548"/>
                    <a:pt x="2537" y="175790"/>
                  </a:cubicBezTo>
                  <a:cubicBezTo>
                    <a:pt x="2249" y="172801"/>
                    <a:pt x="2249" y="169791"/>
                    <a:pt x="2537" y="166802"/>
                  </a:cubicBezTo>
                  <a:cubicBezTo>
                    <a:pt x="1957" y="155855"/>
                    <a:pt x="4639" y="145054"/>
                    <a:pt x="1232" y="133963"/>
                  </a:cubicBezTo>
                  <a:cubicBezTo>
                    <a:pt x="1232" y="133166"/>
                    <a:pt x="507" y="132296"/>
                    <a:pt x="652" y="131571"/>
                  </a:cubicBezTo>
                  <a:cubicBezTo>
                    <a:pt x="2081" y="114696"/>
                    <a:pt x="2444" y="97748"/>
                    <a:pt x="1740" y="80827"/>
                  </a:cubicBezTo>
                  <a:cubicBezTo>
                    <a:pt x="2470" y="74181"/>
                    <a:pt x="1878" y="67455"/>
                    <a:pt x="0" y="61037"/>
                  </a:cubicBezTo>
                  <a:cubicBezTo>
                    <a:pt x="0" y="60530"/>
                    <a:pt x="0" y="59877"/>
                    <a:pt x="0" y="59298"/>
                  </a:cubicBezTo>
                  <a:cubicBezTo>
                    <a:pt x="507" y="49004"/>
                    <a:pt x="1667" y="38783"/>
                    <a:pt x="1232" y="28561"/>
                  </a:cubicBezTo>
                  <a:cubicBezTo>
                    <a:pt x="797" y="18340"/>
                    <a:pt x="2102" y="9496"/>
                    <a:pt x="1232" y="0"/>
                  </a:cubicBezTo>
                  <a:lnTo>
                    <a:pt x="73796" y="0"/>
                  </a:lnTo>
                  <a:cubicBezTo>
                    <a:pt x="73796" y="23850"/>
                    <a:pt x="73796" y="47699"/>
                    <a:pt x="73796" y="71549"/>
                  </a:cubicBezTo>
                  <a:cubicBezTo>
                    <a:pt x="73796" y="81770"/>
                    <a:pt x="73796" y="91991"/>
                    <a:pt x="74158" y="102285"/>
                  </a:cubicBezTo>
                  <a:cubicBezTo>
                    <a:pt x="73609" y="108423"/>
                    <a:pt x="73804" y="114605"/>
                    <a:pt x="74738" y="120697"/>
                  </a:cubicBezTo>
                  <a:cubicBezTo>
                    <a:pt x="74840" y="121491"/>
                    <a:pt x="74840" y="122296"/>
                    <a:pt x="74738" y="123090"/>
                  </a:cubicBezTo>
                  <a:cubicBezTo>
                    <a:pt x="73565" y="127828"/>
                    <a:pt x="73222" y="132733"/>
                    <a:pt x="73723" y="137588"/>
                  </a:cubicBezTo>
                  <a:cubicBezTo>
                    <a:pt x="73867" y="138792"/>
                    <a:pt x="73867" y="140008"/>
                    <a:pt x="73723" y="141212"/>
                  </a:cubicBezTo>
                  <a:cubicBezTo>
                    <a:pt x="73006" y="145376"/>
                    <a:pt x="72787" y="149610"/>
                    <a:pt x="73071" y="153826"/>
                  </a:cubicBezTo>
                  <a:cubicBezTo>
                    <a:pt x="74738" y="162452"/>
                    <a:pt x="73071" y="171079"/>
                    <a:pt x="73796" y="179705"/>
                  </a:cubicBezTo>
                  <a:cubicBezTo>
                    <a:pt x="74382" y="185003"/>
                    <a:pt x="74138" y="190359"/>
                    <a:pt x="73071" y="195581"/>
                  </a:cubicBezTo>
                  <a:cubicBezTo>
                    <a:pt x="72840" y="199613"/>
                    <a:pt x="72865" y="203657"/>
                    <a:pt x="73143" y="207686"/>
                  </a:cubicBezTo>
                  <a:cubicBezTo>
                    <a:pt x="72346" y="215733"/>
                    <a:pt x="74158" y="223707"/>
                    <a:pt x="73143" y="231608"/>
                  </a:cubicBezTo>
                  <a:cubicBezTo>
                    <a:pt x="72346" y="237625"/>
                    <a:pt x="74811" y="243714"/>
                    <a:pt x="72418" y="249659"/>
                  </a:cubicBezTo>
                  <a:cubicBezTo>
                    <a:pt x="72345" y="250066"/>
                    <a:pt x="72345" y="250484"/>
                    <a:pt x="72418" y="250891"/>
                  </a:cubicBezTo>
                  <a:cubicBezTo>
                    <a:pt x="72418" y="273581"/>
                    <a:pt x="72418" y="296343"/>
                    <a:pt x="72418" y="319105"/>
                  </a:cubicBezTo>
                  <a:cubicBezTo>
                    <a:pt x="72991" y="324353"/>
                    <a:pt x="73282" y="329629"/>
                    <a:pt x="73288" y="334908"/>
                  </a:cubicBezTo>
                  <a:cubicBezTo>
                    <a:pt x="72590" y="341431"/>
                    <a:pt x="72323" y="347994"/>
                    <a:pt x="72491" y="354553"/>
                  </a:cubicBezTo>
                  <a:cubicBezTo>
                    <a:pt x="71338" y="361198"/>
                    <a:pt x="71861" y="368025"/>
                    <a:pt x="74013" y="374416"/>
                  </a:cubicBezTo>
                  <a:cubicBezTo>
                    <a:pt x="74013" y="374416"/>
                    <a:pt x="74013" y="375575"/>
                    <a:pt x="73506" y="376083"/>
                  </a:cubicBezTo>
                  <a:cubicBezTo>
                    <a:pt x="72303" y="378297"/>
                    <a:pt x="71918" y="380863"/>
                    <a:pt x="72418" y="383332"/>
                  </a:cubicBezTo>
                  <a:cubicBezTo>
                    <a:pt x="72418" y="391741"/>
                    <a:pt x="72418" y="400150"/>
                    <a:pt x="72418" y="408631"/>
                  </a:cubicBezTo>
                  <a:cubicBezTo>
                    <a:pt x="72418" y="417113"/>
                    <a:pt x="71548" y="425449"/>
                    <a:pt x="72418" y="433713"/>
                  </a:cubicBezTo>
                  <a:cubicBezTo>
                    <a:pt x="73288" y="441977"/>
                    <a:pt x="70099" y="451183"/>
                    <a:pt x="72418" y="459810"/>
                  </a:cubicBezTo>
                  <a:cubicBezTo>
                    <a:pt x="69736" y="467059"/>
                    <a:pt x="72853" y="474743"/>
                    <a:pt x="71621" y="482210"/>
                  </a:cubicBezTo>
                  <a:cubicBezTo>
                    <a:pt x="71209" y="489453"/>
                    <a:pt x="71209" y="496714"/>
                    <a:pt x="71621" y="503957"/>
                  </a:cubicBezTo>
                  <a:cubicBezTo>
                    <a:pt x="70969" y="518962"/>
                    <a:pt x="72128" y="534041"/>
                    <a:pt x="71621" y="549191"/>
                  </a:cubicBezTo>
                  <a:cubicBezTo>
                    <a:pt x="71259" y="558905"/>
                    <a:pt x="71621" y="568764"/>
                    <a:pt x="71621" y="578550"/>
                  </a:cubicBezTo>
                  <a:lnTo>
                    <a:pt x="71621" y="699320"/>
                  </a:lnTo>
                  <a:cubicBezTo>
                    <a:pt x="72013" y="702183"/>
                    <a:pt x="71585" y="705097"/>
                    <a:pt x="70389" y="707729"/>
                  </a:cubicBezTo>
                  <a:cubicBezTo>
                    <a:pt x="61835" y="707221"/>
                    <a:pt x="53208" y="707729"/>
                    <a:pt x="44654" y="707221"/>
                  </a:cubicBezTo>
                  <a:cubicBezTo>
                    <a:pt x="34820" y="706786"/>
                    <a:pt x="24968" y="706931"/>
                    <a:pt x="15151" y="707656"/>
                  </a:cubicBezTo>
                  <a:cubicBezTo>
                    <a:pt x="11236" y="707874"/>
                    <a:pt x="8046" y="705482"/>
                    <a:pt x="4494" y="706424"/>
                  </a:cubicBezTo>
                  <a:close/>
                </a:path>
              </a:pathLst>
            </a:custGeom>
            <a:solidFill>
              <a:schemeClr val="accent4"/>
            </a:solidFill>
            <a:ln w="72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EB79341-5064-6250-5BA1-A2DA2BCD84C5}"/>
                </a:ext>
              </a:extLst>
            </p:cNvPr>
            <p:cNvSpPr/>
            <p:nvPr/>
          </p:nvSpPr>
          <p:spPr>
            <a:xfrm>
              <a:off x="9840186" y="1333402"/>
              <a:ext cx="20728" cy="707221"/>
            </a:xfrm>
            <a:custGeom>
              <a:avLst/>
              <a:gdLst>
                <a:gd name="connsiteX0" fmla="*/ 0 w 20728"/>
                <a:gd name="connsiteY0" fmla="*/ 707221 h 707221"/>
                <a:gd name="connsiteX1" fmla="*/ 1232 w 20728"/>
                <a:gd name="connsiteY1" fmla="*/ 698812 h 707221"/>
                <a:gd name="connsiteX2" fmla="*/ 1232 w 20728"/>
                <a:gd name="connsiteY2" fmla="*/ 578043 h 707221"/>
                <a:gd name="connsiteX3" fmla="*/ 1232 w 20728"/>
                <a:gd name="connsiteY3" fmla="*/ 548684 h 707221"/>
                <a:gd name="connsiteX4" fmla="*/ 1232 w 20728"/>
                <a:gd name="connsiteY4" fmla="*/ 503449 h 707221"/>
                <a:gd name="connsiteX5" fmla="*/ 1232 w 20728"/>
                <a:gd name="connsiteY5" fmla="*/ 481702 h 707221"/>
                <a:gd name="connsiteX6" fmla="*/ 2030 w 20728"/>
                <a:gd name="connsiteY6" fmla="*/ 459302 h 707221"/>
                <a:gd name="connsiteX7" fmla="*/ 2030 w 20728"/>
                <a:gd name="connsiteY7" fmla="*/ 433206 h 707221"/>
                <a:gd name="connsiteX8" fmla="*/ 2030 w 20728"/>
                <a:gd name="connsiteY8" fmla="*/ 408124 h 707221"/>
                <a:gd name="connsiteX9" fmla="*/ 2030 w 20728"/>
                <a:gd name="connsiteY9" fmla="*/ 382825 h 707221"/>
                <a:gd name="connsiteX10" fmla="*/ 3117 w 20728"/>
                <a:gd name="connsiteY10" fmla="*/ 375575 h 707221"/>
                <a:gd name="connsiteX11" fmla="*/ 3625 w 20728"/>
                <a:gd name="connsiteY11" fmla="*/ 373908 h 707221"/>
                <a:gd name="connsiteX12" fmla="*/ 2030 w 20728"/>
                <a:gd name="connsiteY12" fmla="*/ 354191 h 707221"/>
                <a:gd name="connsiteX13" fmla="*/ 2827 w 20728"/>
                <a:gd name="connsiteY13" fmla="*/ 334546 h 707221"/>
                <a:gd name="connsiteX14" fmla="*/ 1957 w 20728"/>
                <a:gd name="connsiteY14" fmla="*/ 318743 h 707221"/>
                <a:gd name="connsiteX15" fmla="*/ 1957 w 20728"/>
                <a:gd name="connsiteY15" fmla="*/ 250529 h 707221"/>
                <a:gd name="connsiteX16" fmla="*/ 1957 w 20728"/>
                <a:gd name="connsiteY16" fmla="*/ 249296 h 707221"/>
                <a:gd name="connsiteX17" fmla="*/ 2682 w 20728"/>
                <a:gd name="connsiteY17" fmla="*/ 231246 h 707221"/>
                <a:gd name="connsiteX18" fmla="*/ 2682 w 20728"/>
                <a:gd name="connsiteY18" fmla="*/ 207324 h 707221"/>
                <a:gd name="connsiteX19" fmla="*/ 2175 w 20728"/>
                <a:gd name="connsiteY19" fmla="*/ 195218 h 707221"/>
                <a:gd name="connsiteX20" fmla="*/ 2900 w 20728"/>
                <a:gd name="connsiteY20" fmla="*/ 179343 h 707221"/>
                <a:gd name="connsiteX21" fmla="*/ 2175 w 20728"/>
                <a:gd name="connsiteY21" fmla="*/ 153463 h 707221"/>
                <a:gd name="connsiteX22" fmla="*/ 2827 w 20728"/>
                <a:gd name="connsiteY22" fmla="*/ 140850 h 707221"/>
                <a:gd name="connsiteX23" fmla="*/ 2827 w 20728"/>
                <a:gd name="connsiteY23" fmla="*/ 137225 h 707221"/>
                <a:gd name="connsiteX24" fmla="*/ 3842 w 20728"/>
                <a:gd name="connsiteY24" fmla="*/ 122727 h 707221"/>
                <a:gd name="connsiteX25" fmla="*/ 4784 w 20728"/>
                <a:gd name="connsiteY25" fmla="*/ 120480 h 707221"/>
                <a:gd name="connsiteX26" fmla="*/ 4059 w 20728"/>
                <a:gd name="connsiteY26" fmla="*/ 102285 h 707221"/>
                <a:gd name="connsiteX27" fmla="*/ 3697 w 20728"/>
                <a:gd name="connsiteY27" fmla="*/ 71549 h 707221"/>
                <a:gd name="connsiteX28" fmla="*/ 3697 w 20728"/>
                <a:gd name="connsiteY28" fmla="*/ 0 h 707221"/>
                <a:gd name="connsiteX29" fmla="*/ 17108 w 20728"/>
                <a:gd name="connsiteY29" fmla="*/ 0 h 707221"/>
                <a:gd name="connsiteX30" fmla="*/ 17108 w 20728"/>
                <a:gd name="connsiteY30" fmla="*/ 20370 h 707221"/>
                <a:gd name="connsiteX31" fmla="*/ 17833 w 20728"/>
                <a:gd name="connsiteY31" fmla="*/ 31316 h 707221"/>
                <a:gd name="connsiteX32" fmla="*/ 17833 w 20728"/>
                <a:gd name="connsiteY32" fmla="*/ 56978 h 707221"/>
                <a:gd name="connsiteX33" fmla="*/ 16310 w 20728"/>
                <a:gd name="connsiteY33" fmla="*/ 69156 h 707221"/>
                <a:gd name="connsiteX34" fmla="*/ 17180 w 20728"/>
                <a:gd name="connsiteY34" fmla="*/ 72491 h 707221"/>
                <a:gd name="connsiteX35" fmla="*/ 17180 w 20728"/>
                <a:gd name="connsiteY35" fmla="*/ 76478 h 707221"/>
                <a:gd name="connsiteX36" fmla="*/ 17180 w 20728"/>
                <a:gd name="connsiteY36" fmla="*/ 80682 h 707221"/>
                <a:gd name="connsiteX37" fmla="*/ 17688 w 20728"/>
                <a:gd name="connsiteY37" fmla="*/ 82350 h 707221"/>
                <a:gd name="connsiteX38" fmla="*/ 17688 w 20728"/>
                <a:gd name="connsiteY38" fmla="*/ 95543 h 707221"/>
                <a:gd name="connsiteX39" fmla="*/ 16890 w 20728"/>
                <a:gd name="connsiteY39" fmla="*/ 108519 h 707221"/>
                <a:gd name="connsiteX40" fmla="*/ 16890 w 20728"/>
                <a:gd name="connsiteY40" fmla="*/ 127077 h 707221"/>
                <a:gd name="connsiteX41" fmla="*/ 18268 w 20728"/>
                <a:gd name="connsiteY41" fmla="*/ 141067 h 707221"/>
                <a:gd name="connsiteX42" fmla="*/ 17905 w 20728"/>
                <a:gd name="connsiteY42" fmla="*/ 152086 h 707221"/>
                <a:gd name="connsiteX43" fmla="*/ 17905 w 20728"/>
                <a:gd name="connsiteY43" fmla="*/ 163105 h 707221"/>
                <a:gd name="connsiteX44" fmla="*/ 17905 w 20728"/>
                <a:gd name="connsiteY44" fmla="*/ 174848 h 707221"/>
                <a:gd name="connsiteX45" fmla="*/ 16818 w 20728"/>
                <a:gd name="connsiteY45" fmla="*/ 182097 h 707221"/>
                <a:gd name="connsiteX46" fmla="*/ 16690 w 20728"/>
                <a:gd name="connsiteY46" fmla="*/ 184144 h 707221"/>
                <a:gd name="connsiteX47" fmla="*/ 16818 w 20728"/>
                <a:gd name="connsiteY47" fmla="*/ 184272 h 707221"/>
                <a:gd name="connsiteX48" fmla="*/ 17688 w 20728"/>
                <a:gd name="connsiteY48" fmla="*/ 187099 h 707221"/>
                <a:gd name="connsiteX49" fmla="*/ 17688 w 20728"/>
                <a:gd name="connsiteY49" fmla="*/ 198045 h 707221"/>
                <a:gd name="connsiteX50" fmla="*/ 17688 w 20728"/>
                <a:gd name="connsiteY50" fmla="*/ 210369 h 707221"/>
                <a:gd name="connsiteX51" fmla="*/ 16455 w 20728"/>
                <a:gd name="connsiteY51" fmla="*/ 216893 h 707221"/>
                <a:gd name="connsiteX52" fmla="*/ 16116 w 20728"/>
                <a:gd name="connsiteY52" fmla="*/ 219743 h 707221"/>
                <a:gd name="connsiteX53" fmla="*/ 16455 w 20728"/>
                <a:gd name="connsiteY53" fmla="*/ 220082 h 707221"/>
                <a:gd name="connsiteX54" fmla="*/ 17543 w 20728"/>
                <a:gd name="connsiteY54" fmla="*/ 222837 h 707221"/>
                <a:gd name="connsiteX55" fmla="*/ 17108 w 20728"/>
                <a:gd name="connsiteY55" fmla="*/ 235161 h 707221"/>
                <a:gd name="connsiteX56" fmla="*/ 15876 w 20728"/>
                <a:gd name="connsiteY56" fmla="*/ 246904 h 707221"/>
                <a:gd name="connsiteX57" fmla="*/ 15876 w 20728"/>
                <a:gd name="connsiteY57" fmla="*/ 249731 h 707221"/>
                <a:gd name="connsiteX58" fmla="*/ 16528 w 20728"/>
                <a:gd name="connsiteY58" fmla="*/ 265244 h 707221"/>
                <a:gd name="connsiteX59" fmla="*/ 16528 w 20728"/>
                <a:gd name="connsiteY59" fmla="*/ 266404 h 707221"/>
                <a:gd name="connsiteX60" fmla="*/ 17833 w 20728"/>
                <a:gd name="connsiteY60" fmla="*/ 277423 h 707221"/>
                <a:gd name="connsiteX61" fmla="*/ 16990 w 20728"/>
                <a:gd name="connsiteY61" fmla="*/ 280487 h 707221"/>
                <a:gd name="connsiteX62" fmla="*/ 16890 w 20728"/>
                <a:gd name="connsiteY62" fmla="*/ 280540 h 707221"/>
                <a:gd name="connsiteX63" fmla="*/ 15803 w 20728"/>
                <a:gd name="connsiteY63" fmla="*/ 281917 h 707221"/>
                <a:gd name="connsiteX64" fmla="*/ 17833 w 20728"/>
                <a:gd name="connsiteY64" fmla="*/ 291921 h 707221"/>
                <a:gd name="connsiteX65" fmla="*/ 17833 w 20728"/>
                <a:gd name="connsiteY65" fmla="*/ 295328 h 707221"/>
                <a:gd name="connsiteX66" fmla="*/ 17398 w 20728"/>
                <a:gd name="connsiteY66" fmla="*/ 306709 h 707221"/>
                <a:gd name="connsiteX67" fmla="*/ 17398 w 20728"/>
                <a:gd name="connsiteY67" fmla="*/ 328456 h 707221"/>
                <a:gd name="connsiteX68" fmla="*/ 16093 w 20728"/>
                <a:gd name="connsiteY68" fmla="*/ 332443 h 707221"/>
                <a:gd name="connsiteX69" fmla="*/ 16044 w 20728"/>
                <a:gd name="connsiteY69" fmla="*/ 336236 h 707221"/>
                <a:gd name="connsiteX70" fmla="*/ 16093 w 20728"/>
                <a:gd name="connsiteY70" fmla="*/ 336285 h 707221"/>
                <a:gd name="connsiteX71" fmla="*/ 18413 w 20728"/>
                <a:gd name="connsiteY71" fmla="*/ 350059 h 707221"/>
                <a:gd name="connsiteX72" fmla="*/ 18775 w 20728"/>
                <a:gd name="connsiteY72" fmla="*/ 358975 h 707221"/>
                <a:gd name="connsiteX73" fmla="*/ 17470 w 20728"/>
                <a:gd name="connsiteY73" fmla="*/ 366224 h 707221"/>
                <a:gd name="connsiteX74" fmla="*/ 17470 w 20728"/>
                <a:gd name="connsiteY74" fmla="*/ 373473 h 707221"/>
                <a:gd name="connsiteX75" fmla="*/ 15803 w 20728"/>
                <a:gd name="connsiteY75" fmla="*/ 381955 h 707221"/>
                <a:gd name="connsiteX76" fmla="*/ 15803 w 20728"/>
                <a:gd name="connsiteY76" fmla="*/ 383622 h 707221"/>
                <a:gd name="connsiteX77" fmla="*/ 16745 w 20728"/>
                <a:gd name="connsiteY77" fmla="*/ 391958 h 707221"/>
                <a:gd name="connsiteX78" fmla="*/ 18558 w 20728"/>
                <a:gd name="connsiteY78" fmla="*/ 419867 h 707221"/>
                <a:gd name="connsiteX79" fmla="*/ 17180 w 20728"/>
                <a:gd name="connsiteY79" fmla="*/ 430161 h 707221"/>
                <a:gd name="connsiteX80" fmla="*/ 18775 w 20728"/>
                <a:gd name="connsiteY80" fmla="*/ 439295 h 707221"/>
                <a:gd name="connsiteX81" fmla="*/ 18775 w 20728"/>
                <a:gd name="connsiteY81" fmla="*/ 467711 h 707221"/>
                <a:gd name="connsiteX82" fmla="*/ 18123 w 20728"/>
                <a:gd name="connsiteY82" fmla="*/ 476773 h 707221"/>
                <a:gd name="connsiteX83" fmla="*/ 18703 w 20728"/>
                <a:gd name="connsiteY83" fmla="*/ 486559 h 707221"/>
                <a:gd name="connsiteX84" fmla="*/ 17833 w 20728"/>
                <a:gd name="connsiteY84" fmla="*/ 494533 h 707221"/>
                <a:gd name="connsiteX85" fmla="*/ 17833 w 20728"/>
                <a:gd name="connsiteY85" fmla="*/ 502797 h 707221"/>
                <a:gd name="connsiteX86" fmla="*/ 17833 w 20728"/>
                <a:gd name="connsiteY86" fmla="*/ 504609 h 707221"/>
                <a:gd name="connsiteX87" fmla="*/ 18920 w 20728"/>
                <a:gd name="connsiteY87" fmla="*/ 522152 h 707221"/>
                <a:gd name="connsiteX88" fmla="*/ 18050 w 20728"/>
                <a:gd name="connsiteY88" fmla="*/ 533026 h 707221"/>
                <a:gd name="connsiteX89" fmla="*/ 19718 w 20728"/>
                <a:gd name="connsiteY89" fmla="*/ 545349 h 707221"/>
                <a:gd name="connsiteX90" fmla="*/ 19718 w 20728"/>
                <a:gd name="connsiteY90" fmla="*/ 549554 h 707221"/>
                <a:gd name="connsiteX91" fmla="*/ 18993 w 20728"/>
                <a:gd name="connsiteY91" fmla="*/ 557528 h 707221"/>
                <a:gd name="connsiteX92" fmla="*/ 18993 w 20728"/>
                <a:gd name="connsiteY92" fmla="*/ 585074 h 707221"/>
                <a:gd name="connsiteX93" fmla="*/ 19790 w 20728"/>
                <a:gd name="connsiteY93" fmla="*/ 598123 h 707221"/>
                <a:gd name="connsiteX94" fmla="*/ 19790 w 20728"/>
                <a:gd name="connsiteY94" fmla="*/ 603632 h 707221"/>
                <a:gd name="connsiteX95" fmla="*/ 18268 w 20728"/>
                <a:gd name="connsiteY95" fmla="*/ 625379 h 707221"/>
                <a:gd name="connsiteX96" fmla="*/ 19138 w 20728"/>
                <a:gd name="connsiteY96" fmla="*/ 628641 h 707221"/>
                <a:gd name="connsiteX97" fmla="*/ 19500 w 20728"/>
                <a:gd name="connsiteY97" fmla="*/ 632048 h 707221"/>
                <a:gd name="connsiteX98" fmla="*/ 19283 w 20728"/>
                <a:gd name="connsiteY98" fmla="*/ 642415 h 707221"/>
                <a:gd name="connsiteX99" fmla="*/ 20152 w 20728"/>
                <a:gd name="connsiteY99" fmla="*/ 660102 h 707221"/>
                <a:gd name="connsiteX100" fmla="*/ 19645 w 20728"/>
                <a:gd name="connsiteY100" fmla="*/ 678805 h 707221"/>
                <a:gd name="connsiteX101" fmla="*/ 20442 w 20728"/>
                <a:gd name="connsiteY101" fmla="*/ 683589 h 707221"/>
                <a:gd name="connsiteX102" fmla="*/ 20442 w 20728"/>
                <a:gd name="connsiteY102" fmla="*/ 687866 h 707221"/>
                <a:gd name="connsiteX103" fmla="*/ 20442 w 20728"/>
                <a:gd name="connsiteY103" fmla="*/ 705192 h 707221"/>
                <a:gd name="connsiteX104" fmla="*/ 20442 w 20728"/>
                <a:gd name="connsiteY104" fmla="*/ 707076 h 707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20728" h="707221">
                  <a:moveTo>
                    <a:pt x="0" y="707221"/>
                  </a:moveTo>
                  <a:cubicBezTo>
                    <a:pt x="1197" y="704590"/>
                    <a:pt x="1625" y="701676"/>
                    <a:pt x="1232" y="698812"/>
                  </a:cubicBezTo>
                  <a:lnTo>
                    <a:pt x="1232" y="578043"/>
                  </a:lnTo>
                  <a:cubicBezTo>
                    <a:pt x="1232" y="568256"/>
                    <a:pt x="1232" y="558398"/>
                    <a:pt x="1232" y="548684"/>
                  </a:cubicBezTo>
                  <a:cubicBezTo>
                    <a:pt x="1812" y="533533"/>
                    <a:pt x="652" y="518455"/>
                    <a:pt x="1232" y="503449"/>
                  </a:cubicBezTo>
                  <a:cubicBezTo>
                    <a:pt x="820" y="496206"/>
                    <a:pt x="820" y="488945"/>
                    <a:pt x="1232" y="481702"/>
                  </a:cubicBezTo>
                  <a:cubicBezTo>
                    <a:pt x="2465" y="474453"/>
                    <a:pt x="-652" y="466697"/>
                    <a:pt x="2030" y="459302"/>
                  </a:cubicBezTo>
                  <a:cubicBezTo>
                    <a:pt x="-290" y="450676"/>
                    <a:pt x="2827" y="441977"/>
                    <a:pt x="2030" y="433206"/>
                  </a:cubicBezTo>
                  <a:cubicBezTo>
                    <a:pt x="1232" y="424434"/>
                    <a:pt x="2030" y="416460"/>
                    <a:pt x="2030" y="408124"/>
                  </a:cubicBezTo>
                  <a:cubicBezTo>
                    <a:pt x="2030" y="399787"/>
                    <a:pt x="2030" y="391233"/>
                    <a:pt x="2030" y="382825"/>
                  </a:cubicBezTo>
                  <a:cubicBezTo>
                    <a:pt x="1530" y="380356"/>
                    <a:pt x="1914" y="377789"/>
                    <a:pt x="3117" y="375575"/>
                  </a:cubicBezTo>
                  <a:cubicBezTo>
                    <a:pt x="3480" y="375068"/>
                    <a:pt x="3842" y="374271"/>
                    <a:pt x="3625" y="373908"/>
                  </a:cubicBezTo>
                  <a:cubicBezTo>
                    <a:pt x="1472" y="367568"/>
                    <a:pt x="924" y="360794"/>
                    <a:pt x="2030" y="354191"/>
                  </a:cubicBezTo>
                  <a:cubicBezTo>
                    <a:pt x="1862" y="347632"/>
                    <a:pt x="2129" y="341069"/>
                    <a:pt x="2827" y="334546"/>
                  </a:cubicBezTo>
                  <a:cubicBezTo>
                    <a:pt x="2821" y="329266"/>
                    <a:pt x="2530" y="323991"/>
                    <a:pt x="1957" y="318743"/>
                  </a:cubicBezTo>
                  <a:cubicBezTo>
                    <a:pt x="1957" y="295980"/>
                    <a:pt x="1957" y="273218"/>
                    <a:pt x="1957" y="250529"/>
                  </a:cubicBezTo>
                  <a:cubicBezTo>
                    <a:pt x="1884" y="250121"/>
                    <a:pt x="1884" y="249704"/>
                    <a:pt x="1957" y="249296"/>
                  </a:cubicBezTo>
                  <a:cubicBezTo>
                    <a:pt x="4349" y="243352"/>
                    <a:pt x="1957" y="237263"/>
                    <a:pt x="2682" y="231246"/>
                  </a:cubicBezTo>
                  <a:cubicBezTo>
                    <a:pt x="3697" y="223345"/>
                    <a:pt x="1885" y="215371"/>
                    <a:pt x="2682" y="207324"/>
                  </a:cubicBezTo>
                  <a:cubicBezTo>
                    <a:pt x="2258" y="203304"/>
                    <a:pt x="2089" y="199260"/>
                    <a:pt x="2175" y="195218"/>
                  </a:cubicBezTo>
                  <a:cubicBezTo>
                    <a:pt x="3242" y="189997"/>
                    <a:pt x="3486" y="184640"/>
                    <a:pt x="2900" y="179343"/>
                  </a:cubicBezTo>
                  <a:cubicBezTo>
                    <a:pt x="2030" y="170716"/>
                    <a:pt x="3842" y="162090"/>
                    <a:pt x="2175" y="153463"/>
                  </a:cubicBezTo>
                  <a:cubicBezTo>
                    <a:pt x="1891" y="149248"/>
                    <a:pt x="2109" y="145014"/>
                    <a:pt x="2827" y="140850"/>
                  </a:cubicBezTo>
                  <a:cubicBezTo>
                    <a:pt x="2971" y="139646"/>
                    <a:pt x="2971" y="138429"/>
                    <a:pt x="2827" y="137225"/>
                  </a:cubicBezTo>
                  <a:cubicBezTo>
                    <a:pt x="2326" y="132370"/>
                    <a:pt x="2669" y="127465"/>
                    <a:pt x="3842" y="122727"/>
                  </a:cubicBezTo>
                  <a:cubicBezTo>
                    <a:pt x="4253" y="122023"/>
                    <a:pt x="4570" y="121267"/>
                    <a:pt x="4784" y="120480"/>
                  </a:cubicBezTo>
                  <a:cubicBezTo>
                    <a:pt x="3820" y="114465"/>
                    <a:pt x="3576" y="108357"/>
                    <a:pt x="4059" y="102285"/>
                  </a:cubicBezTo>
                  <a:cubicBezTo>
                    <a:pt x="3407" y="91991"/>
                    <a:pt x="3697" y="81770"/>
                    <a:pt x="3697" y="71549"/>
                  </a:cubicBezTo>
                  <a:cubicBezTo>
                    <a:pt x="3697" y="47699"/>
                    <a:pt x="3697" y="23850"/>
                    <a:pt x="3697" y="0"/>
                  </a:cubicBezTo>
                  <a:lnTo>
                    <a:pt x="17108" y="0"/>
                  </a:lnTo>
                  <a:cubicBezTo>
                    <a:pt x="17108" y="6814"/>
                    <a:pt x="17108" y="13556"/>
                    <a:pt x="17108" y="20370"/>
                  </a:cubicBezTo>
                  <a:cubicBezTo>
                    <a:pt x="17108" y="24067"/>
                    <a:pt x="17978" y="27619"/>
                    <a:pt x="17833" y="31316"/>
                  </a:cubicBezTo>
                  <a:cubicBezTo>
                    <a:pt x="17833" y="39942"/>
                    <a:pt x="18993" y="48496"/>
                    <a:pt x="17833" y="56978"/>
                  </a:cubicBezTo>
                  <a:cubicBezTo>
                    <a:pt x="17728" y="61078"/>
                    <a:pt x="17218" y="65157"/>
                    <a:pt x="16310" y="69156"/>
                  </a:cubicBezTo>
                  <a:cubicBezTo>
                    <a:pt x="15959" y="70343"/>
                    <a:pt x="16294" y="71627"/>
                    <a:pt x="17180" y="72491"/>
                  </a:cubicBezTo>
                  <a:cubicBezTo>
                    <a:pt x="18087" y="73665"/>
                    <a:pt x="18087" y="75304"/>
                    <a:pt x="17180" y="76478"/>
                  </a:cubicBezTo>
                  <a:cubicBezTo>
                    <a:pt x="16165" y="77928"/>
                    <a:pt x="15296" y="79233"/>
                    <a:pt x="17180" y="80682"/>
                  </a:cubicBezTo>
                  <a:cubicBezTo>
                    <a:pt x="17543" y="80682"/>
                    <a:pt x="17905" y="82060"/>
                    <a:pt x="17688" y="82350"/>
                  </a:cubicBezTo>
                  <a:cubicBezTo>
                    <a:pt x="13846" y="86772"/>
                    <a:pt x="19573" y="91194"/>
                    <a:pt x="17688" y="95543"/>
                  </a:cubicBezTo>
                  <a:cubicBezTo>
                    <a:pt x="15891" y="99637"/>
                    <a:pt x="15609" y="104236"/>
                    <a:pt x="16890" y="108519"/>
                  </a:cubicBezTo>
                  <a:cubicBezTo>
                    <a:pt x="19138" y="115116"/>
                    <a:pt x="13918" y="120842"/>
                    <a:pt x="16890" y="127077"/>
                  </a:cubicBezTo>
                  <a:cubicBezTo>
                    <a:pt x="18076" y="131640"/>
                    <a:pt x="18540" y="136361"/>
                    <a:pt x="18268" y="141067"/>
                  </a:cubicBezTo>
                  <a:cubicBezTo>
                    <a:pt x="18703" y="144764"/>
                    <a:pt x="16455" y="148316"/>
                    <a:pt x="17905" y="152086"/>
                  </a:cubicBezTo>
                  <a:cubicBezTo>
                    <a:pt x="18490" y="155736"/>
                    <a:pt x="18490" y="159455"/>
                    <a:pt x="17905" y="163105"/>
                  </a:cubicBezTo>
                  <a:cubicBezTo>
                    <a:pt x="17905" y="167019"/>
                    <a:pt x="17905" y="170934"/>
                    <a:pt x="17905" y="174848"/>
                  </a:cubicBezTo>
                  <a:cubicBezTo>
                    <a:pt x="17905" y="177240"/>
                    <a:pt x="18558" y="179777"/>
                    <a:pt x="16818" y="182097"/>
                  </a:cubicBezTo>
                  <a:cubicBezTo>
                    <a:pt x="16218" y="182627"/>
                    <a:pt x="16160" y="183543"/>
                    <a:pt x="16690" y="184144"/>
                  </a:cubicBezTo>
                  <a:cubicBezTo>
                    <a:pt x="16729" y="184189"/>
                    <a:pt x="16772" y="184232"/>
                    <a:pt x="16818" y="184272"/>
                  </a:cubicBezTo>
                  <a:cubicBezTo>
                    <a:pt x="17615" y="185069"/>
                    <a:pt x="18123" y="186374"/>
                    <a:pt x="17688" y="187099"/>
                  </a:cubicBezTo>
                  <a:cubicBezTo>
                    <a:pt x="15078" y="190796"/>
                    <a:pt x="17325" y="194348"/>
                    <a:pt x="17688" y="198045"/>
                  </a:cubicBezTo>
                  <a:cubicBezTo>
                    <a:pt x="17905" y="202150"/>
                    <a:pt x="17905" y="206263"/>
                    <a:pt x="17688" y="210369"/>
                  </a:cubicBezTo>
                  <a:cubicBezTo>
                    <a:pt x="17688" y="212616"/>
                    <a:pt x="18195" y="214936"/>
                    <a:pt x="16455" y="216893"/>
                  </a:cubicBezTo>
                  <a:cubicBezTo>
                    <a:pt x="15575" y="217587"/>
                    <a:pt x="15422" y="218862"/>
                    <a:pt x="16116" y="219743"/>
                  </a:cubicBezTo>
                  <a:cubicBezTo>
                    <a:pt x="16215" y="219869"/>
                    <a:pt x="16329" y="219983"/>
                    <a:pt x="16455" y="220082"/>
                  </a:cubicBezTo>
                  <a:cubicBezTo>
                    <a:pt x="17325" y="220807"/>
                    <a:pt x="17325" y="221822"/>
                    <a:pt x="17543" y="222837"/>
                  </a:cubicBezTo>
                  <a:cubicBezTo>
                    <a:pt x="18485" y="226969"/>
                    <a:pt x="15223" y="230666"/>
                    <a:pt x="17108" y="235161"/>
                  </a:cubicBezTo>
                  <a:cubicBezTo>
                    <a:pt x="18215" y="239089"/>
                    <a:pt x="17774" y="243291"/>
                    <a:pt x="15876" y="246904"/>
                  </a:cubicBezTo>
                  <a:cubicBezTo>
                    <a:pt x="15516" y="247812"/>
                    <a:pt x="15516" y="248823"/>
                    <a:pt x="15876" y="249731"/>
                  </a:cubicBezTo>
                  <a:cubicBezTo>
                    <a:pt x="17325" y="254806"/>
                    <a:pt x="20587" y="259880"/>
                    <a:pt x="16528" y="265244"/>
                  </a:cubicBezTo>
                  <a:cubicBezTo>
                    <a:pt x="16528" y="265244"/>
                    <a:pt x="16528" y="266259"/>
                    <a:pt x="16528" y="266404"/>
                  </a:cubicBezTo>
                  <a:cubicBezTo>
                    <a:pt x="20007" y="269739"/>
                    <a:pt x="16528" y="273653"/>
                    <a:pt x="17833" y="277423"/>
                  </a:cubicBezTo>
                  <a:cubicBezTo>
                    <a:pt x="18446" y="278502"/>
                    <a:pt x="18068" y="279874"/>
                    <a:pt x="16990" y="280487"/>
                  </a:cubicBezTo>
                  <a:cubicBezTo>
                    <a:pt x="16957" y="280505"/>
                    <a:pt x="16924" y="280523"/>
                    <a:pt x="16890" y="280540"/>
                  </a:cubicBezTo>
                  <a:cubicBezTo>
                    <a:pt x="16463" y="280944"/>
                    <a:pt x="16097" y="281408"/>
                    <a:pt x="15803" y="281917"/>
                  </a:cubicBezTo>
                  <a:cubicBezTo>
                    <a:pt x="19138" y="284672"/>
                    <a:pt x="14716" y="289166"/>
                    <a:pt x="17833" y="291921"/>
                  </a:cubicBezTo>
                  <a:cubicBezTo>
                    <a:pt x="18848" y="292936"/>
                    <a:pt x="18413" y="294241"/>
                    <a:pt x="17833" y="295328"/>
                  </a:cubicBezTo>
                  <a:cubicBezTo>
                    <a:pt x="16020" y="299170"/>
                    <a:pt x="17833" y="303157"/>
                    <a:pt x="17398" y="306709"/>
                  </a:cubicBezTo>
                  <a:cubicBezTo>
                    <a:pt x="16238" y="313958"/>
                    <a:pt x="19573" y="321207"/>
                    <a:pt x="17398" y="328456"/>
                  </a:cubicBezTo>
                  <a:cubicBezTo>
                    <a:pt x="17035" y="329834"/>
                    <a:pt x="17398" y="331356"/>
                    <a:pt x="16093" y="332443"/>
                  </a:cubicBezTo>
                  <a:cubicBezTo>
                    <a:pt x="15032" y="333477"/>
                    <a:pt x="15010" y="335176"/>
                    <a:pt x="16044" y="336236"/>
                  </a:cubicBezTo>
                  <a:cubicBezTo>
                    <a:pt x="16060" y="336253"/>
                    <a:pt x="16076" y="336269"/>
                    <a:pt x="16093" y="336285"/>
                  </a:cubicBezTo>
                  <a:cubicBezTo>
                    <a:pt x="17977" y="340619"/>
                    <a:pt x="18773" y="345347"/>
                    <a:pt x="18413" y="350059"/>
                  </a:cubicBezTo>
                  <a:cubicBezTo>
                    <a:pt x="18413" y="352886"/>
                    <a:pt x="18413" y="356003"/>
                    <a:pt x="18775" y="358975"/>
                  </a:cubicBezTo>
                  <a:cubicBezTo>
                    <a:pt x="19425" y="361466"/>
                    <a:pt x="18948" y="364116"/>
                    <a:pt x="17470" y="366224"/>
                  </a:cubicBezTo>
                  <a:cubicBezTo>
                    <a:pt x="15876" y="368254"/>
                    <a:pt x="17470" y="370791"/>
                    <a:pt x="17470" y="373473"/>
                  </a:cubicBezTo>
                  <a:cubicBezTo>
                    <a:pt x="17470" y="376155"/>
                    <a:pt x="19283" y="379562"/>
                    <a:pt x="15803" y="381955"/>
                  </a:cubicBezTo>
                  <a:cubicBezTo>
                    <a:pt x="15803" y="381955"/>
                    <a:pt x="15803" y="383115"/>
                    <a:pt x="15803" y="383622"/>
                  </a:cubicBezTo>
                  <a:cubicBezTo>
                    <a:pt x="16673" y="386377"/>
                    <a:pt x="19718" y="388841"/>
                    <a:pt x="16745" y="391958"/>
                  </a:cubicBezTo>
                  <a:cubicBezTo>
                    <a:pt x="20587" y="401092"/>
                    <a:pt x="17833" y="410589"/>
                    <a:pt x="18558" y="419867"/>
                  </a:cubicBezTo>
                  <a:cubicBezTo>
                    <a:pt x="18893" y="423359"/>
                    <a:pt x="18421" y="426881"/>
                    <a:pt x="17180" y="430161"/>
                  </a:cubicBezTo>
                  <a:cubicBezTo>
                    <a:pt x="16093" y="433133"/>
                    <a:pt x="18920" y="435888"/>
                    <a:pt x="18775" y="439295"/>
                  </a:cubicBezTo>
                  <a:cubicBezTo>
                    <a:pt x="18340" y="448719"/>
                    <a:pt x="18775" y="458215"/>
                    <a:pt x="18775" y="467711"/>
                  </a:cubicBezTo>
                  <a:cubicBezTo>
                    <a:pt x="18775" y="470829"/>
                    <a:pt x="17035" y="473728"/>
                    <a:pt x="18123" y="476773"/>
                  </a:cubicBezTo>
                  <a:cubicBezTo>
                    <a:pt x="18677" y="480004"/>
                    <a:pt x="18871" y="483285"/>
                    <a:pt x="18703" y="486559"/>
                  </a:cubicBezTo>
                  <a:cubicBezTo>
                    <a:pt x="19065" y="489314"/>
                    <a:pt x="17035" y="492503"/>
                    <a:pt x="17833" y="494533"/>
                  </a:cubicBezTo>
                  <a:cubicBezTo>
                    <a:pt x="18708" y="497218"/>
                    <a:pt x="18708" y="500112"/>
                    <a:pt x="17833" y="502797"/>
                  </a:cubicBezTo>
                  <a:cubicBezTo>
                    <a:pt x="17688" y="503392"/>
                    <a:pt x="17688" y="504014"/>
                    <a:pt x="17833" y="504609"/>
                  </a:cubicBezTo>
                  <a:cubicBezTo>
                    <a:pt x="20080" y="510336"/>
                    <a:pt x="17833" y="516353"/>
                    <a:pt x="18920" y="522152"/>
                  </a:cubicBezTo>
                  <a:cubicBezTo>
                    <a:pt x="19718" y="525777"/>
                    <a:pt x="17905" y="529401"/>
                    <a:pt x="18050" y="533026"/>
                  </a:cubicBezTo>
                  <a:cubicBezTo>
                    <a:pt x="18195" y="536650"/>
                    <a:pt x="16818" y="541435"/>
                    <a:pt x="19718" y="545349"/>
                  </a:cubicBezTo>
                  <a:cubicBezTo>
                    <a:pt x="20587" y="546437"/>
                    <a:pt x="20152" y="548176"/>
                    <a:pt x="19718" y="549554"/>
                  </a:cubicBezTo>
                  <a:cubicBezTo>
                    <a:pt x="18935" y="552134"/>
                    <a:pt x="18688" y="554848"/>
                    <a:pt x="18993" y="557528"/>
                  </a:cubicBezTo>
                  <a:cubicBezTo>
                    <a:pt x="19355" y="566734"/>
                    <a:pt x="18558" y="575940"/>
                    <a:pt x="18993" y="585074"/>
                  </a:cubicBezTo>
                  <a:cubicBezTo>
                    <a:pt x="18568" y="589438"/>
                    <a:pt x="18837" y="593843"/>
                    <a:pt x="19790" y="598123"/>
                  </a:cubicBezTo>
                  <a:cubicBezTo>
                    <a:pt x="20298" y="599920"/>
                    <a:pt x="20298" y="601834"/>
                    <a:pt x="19790" y="603632"/>
                  </a:cubicBezTo>
                  <a:cubicBezTo>
                    <a:pt x="18268" y="610881"/>
                    <a:pt x="19428" y="618130"/>
                    <a:pt x="18268" y="625379"/>
                  </a:cubicBezTo>
                  <a:cubicBezTo>
                    <a:pt x="17911" y="626546"/>
                    <a:pt x="18249" y="627808"/>
                    <a:pt x="19138" y="628641"/>
                  </a:cubicBezTo>
                  <a:cubicBezTo>
                    <a:pt x="20063" y="629540"/>
                    <a:pt x="20215" y="630975"/>
                    <a:pt x="19500" y="632048"/>
                  </a:cubicBezTo>
                  <a:cubicBezTo>
                    <a:pt x="18241" y="635376"/>
                    <a:pt x="18164" y="639036"/>
                    <a:pt x="19283" y="642415"/>
                  </a:cubicBezTo>
                  <a:cubicBezTo>
                    <a:pt x="20109" y="648272"/>
                    <a:pt x="20400" y="654194"/>
                    <a:pt x="20152" y="660102"/>
                  </a:cubicBezTo>
                  <a:cubicBezTo>
                    <a:pt x="19645" y="666337"/>
                    <a:pt x="22037" y="672643"/>
                    <a:pt x="19645" y="678805"/>
                  </a:cubicBezTo>
                  <a:cubicBezTo>
                    <a:pt x="19065" y="680327"/>
                    <a:pt x="20080" y="681995"/>
                    <a:pt x="20442" y="683589"/>
                  </a:cubicBezTo>
                  <a:cubicBezTo>
                    <a:pt x="20805" y="684988"/>
                    <a:pt x="20805" y="686467"/>
                    <a:pt x="20442" y="687866"/>
                  </a:cubicBezTo>
                  <a:cubicBezTo>
                    <a:pt x="18595" y="693492"/>
                    <a:pt x="18595" y="699566"/>
                    <a:pt x="20442" y="705192"/>
                  </a:cubicBezTo>
                  <a:cubicBezTo>
                    <a:pt x="20517" y="705815"/>
                    <a:pt x="20517" y="706453"/>
                    <a:pt x="20442" y="70707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72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843F013A-27AA-2035-5EAA-DBA9DDD414F0}"/>
              </a:ext>
            </a:extLst>
          </p:cNvPr>
          <p:cNvSpPr txBox="1"/>
          <p:nvPr/>
        </p:nvSpPr>
        <p:spPr>
          <a:xfrm>
            <a:off x="1070317" y="3396981"/>
            <a:ext cx="7377459" cy="472470"/>
          </a:xfrm>
          <a:prstGeom prst="roundRect">
            <a:avLst/>
          </a:prstGeom>
          <a:solidFill>
            <a:srgbClr val="9C3390"/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ID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https://chat.whatsapp.com/BEAZa9uRwaOA60pTe0LQQh</a:t>
            </a:r>
          </a:p>
        </p:txBody>
      </p:sp>
      <p:pic>
        <p:nvPicPr>
          <p:cNvPr id="1026" name="Picture 2" descr="WhatsApp icon PNG - Similar PNG">
            <a:extLst>
              <a:ext uri="{FF2B5EF4-FFF2-40B4-BE49-F238E27FC236}">
                <a16:creationId xmlns:a16="http://schemas.microsoft.com/office/drawing/2014/main" id="{6A6CA4B8-F7B3-09A4-EC15-104F7D1C1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108" y="4084326"/>
            <a:ext cx="1647825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hatsApp Icon Logo , Whatsapp logo transparent background ...">
            <a:extLst>
              <a:ext uri="{FF2B5EF4-FFF2-40B4-BE49-F238E27FC236}">
                <a16:creationId xmlns:a16="http://schemas.microsoft.com/office/drawing/2014/main" id="{709641EA-32B8-8DC5-5454-1B83312B1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726" y="4722451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65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DBD82CE4-1273-4DAE-BD29-4528934467E0}"/>
              </a:ext>
            </a:extLst>
          </p:cNvPr>
          <p:cNvSpPr/>
          <p:nvPr/>
        </p:nvSpPr>
        <p:spPr>
          <a:xfrm>
            <a:off x="5653315" y="0"/>
            <a:ext cx="6546654" cy="6553374"/>
          </a:xfrm>
          <a:custGeom>
            <a:avLst/>
            <a:gdLst>
              <a:gd name="connsiteX0" fmla="*/ 346257 w 6546654"/>
              <a:gd name="connsiteY0" fmla="*/ 0 h 6553374"/>
              <a:gd name="connsiteX1" fmla="*/ 6546654 w 6546654"/>
              <a:gd name="connsiteY1" fmla="*/ 0 h 6553374"/>
              <a:gd name="connsiteX2" fmla="*/ 6546654 w 6546654"/>
              <a:gd name="connsiteY2" fmla="*/ 5956859 h 6553374"/>
              <a:gd name="connsiteX3" fmla="*/ 6502467 w 6546654"/>
              <a:gd name="connsiteY3" fmla="*/ 5984074 h 6553374"/>
              <a:gd name="connsiteX4" fmla="*/ 4403498 w 6546654"/>
              <a:gd name="connsiteY4" fmla="*/ 6553374 h 6553374"/>
              <a:gd name="connsiteX5" fmla="*/ 0 w 6546654"/>
              <a:gd name="connsiteY5" fmla="*/ 1836509 h 6553374"/>
              <a:gd name="connsiteX6" fmla="*/ 346049 w 6546654"/>
              <a:gd name="connsiteY6" fmla="*/ 493 h 655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6654" h="6553374">
                <a:moveTo>
                  <a:pt x="346257" y="0"/>
                </a:moveTo>
                <a:lnTo>
                  <a:pt x="6546654" y="0"/>
                </a:lnTo>
                <a:lnTo>
                  <a:pt x="6546654" y="5956859"/>
                </a:lnTo>
                <a:lnTo>
                  <a:pt x="6502467" y="5984074"/>
                </a:lnTo>
                <a:cubicBezTo>
                  <a:pt x="5878521" y="6347143"/>
                  <a:pt x="5163493" y="6553374"/>
                  <a:pt x="4403498" y="6553374"/>
                </a:cubicBezTo>
                <a:cubicBezTo>
                  <a:pt x="1971514" y="6553374"/>
                  <a:pt x="0" y="4441562"/>
                  <a:pt x="0" y="1836509"/>
                </a:cubicBezTo>
                <a:cubicBezTo>
                  <a:pt x="0" y="1185246"/>
                  <a:pt x="123220" y="564811"/>
                  <a:pt x="346049" y="49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56518EB0-AFE5-870F-4B0D-05CFBB902999}"/>
              </a:ext>
            </a:extLst>
          </p:cNvPr>
          <p:cNvSpPr/>
          <p:nvPr/>
        </p:nvSpPr>
        <p:spPr>
          <a:xfrm>
            <a:off x="1" y="-7582"/>
            <a:ext cx="8390128" cy="6117998"/>
          </a:xfrm>
          <a:custGeom>
            <a:avLst/>
            <a:gdLst>
              <a:gd name="connsiteX0" fmla="*/ 0 w 8299183"/>
              <a:gd name="connsiteY0" fmla="*/ 0 h 6117998"/>
              <a:gd name="connsiteX1" fmla="*/ 7952926 w 8299183"/>
              <a:gd name="connsiteY1" fmla="*/ 0 h 6117998"/>
              <a:gd name="connsiteX2" fmla="*/ 7953134 w 8299183"/>
              <a:gd name="connsiteY2" fmla="*/ 460 h 6117998"/>
              <a:gd name="connsiteX3" fmla="*/ 8299183 w 8299183"/>
              <a:gd name="connsiteY3" fmla="*/ 1714500 h 6117998"/>
              <a:gd name="connsiteX4" fmla="*/ 3895685 w 8299183"/>
              <a:gd name="connsiteY4" fmla="*/ 6117998 h 6117998"/>
              <a:gd name="connsiteX5" fmla="*/ 23666 w 8299183"/>
              <a:gd name="connsiteY5" fmla="*/ 3813469 h 6117998"/>
              <a:gd name="connsiteX6" fmla="*/ 0 w 8299183"/>
              <a:gd name="connsiteY6" fmla="*/ 3764342 h 611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99183" h="6117998">
                <a:moveTo>
                  <a:pt x="0" y="0"/>
                </a:moveTo>
                <a:lnTo>
                  <a:pt x="7952926" y="0"/>
                </a:lnTo>
                <a:lnTo>
                  <a:pt x="7953134" y="460"/>
                </a:lnTo>
                <a:cubicBezTo>
                  <a:pt x="8175963" y="527287"/>
                  <a:pt x="8299183" y="1106504"/>
                  <a:pt x="8299183" y="1714500"/>
                </a:cubicBezTo>
                <a:cubicBezTo>
                  <a:pt x="8299183" y="4146485"/>
                  <a:pt x="6327670" y="6117998"/>
                  <a:pt x="3895685" y="6117998"/>
                </a:cubicBezTo>
                <a:cubicBezTo>
                  <a:pt x="2223696" y="6117998"/>
                  <a:pt x="769351" y="5186150"/>
                  <a:pt x="23666" y="3813469"/>
                </a:cubicBezTo>
                <a:lnTo>
                  <a:pt x="0" y="376434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32A95B32-0EBF-D535-AA08-DCEDA926278E}"/>
              </a:ext>
            </a:extLst>
          </p:cNvPr>
          <p:cNvSpPr/>
          <p:nvPr/>
        </p:nvSpPr>
        <p:spPr>
          <a:xfrm>
            <a:off x="9574471" y="6172200"/>
            <a:ext cx="2625499" cy="695780"/>
          </a:xfrm>
          <a:custGeom>
            <a:avLst/>
            <a:gdLst>
              <a:gd name="connsiteX0" fmla="*/ 1965990 w 2625499"/>
              <a:gd name="connsiteY0" fmla="*/ 0 h 695780"/>
              <a:gd name="connsiteX1" fmla="*/ 2485082 w 2625499"/>
              <a:gd name="connsiteY1" fmla="*/ 41869 h 695780"/>
              <a:gd name="connsiteX2" fmla="*/ 2625499 w 2625499"/>
              <a:gd name="connsiteY2" fmla="*/ 70640 h 695780"/>
              <a:gd name="connsiteX3" fmla="*/ 2625499 w 2625499"/>
              <a:gd name="connsiteY3" fmla="*/ 695780 h 695780"/>
              <a:gd name="connsiteX4" fmla="*/ 0 w 2625499"/>
              <a:gd name="connsiteY4" fmla="*/ 695780 h 695780"/>
              <a:gd name="connsiteX5" fmla="*/ 100683 w 2625499"/>
              <a:gd name="connsiteY5" fmla="*/ 612131 h 695780"/>
              <a:gd name="connsiteX6" fmla="*/ 1965990 w 2625499"/>
              <a:gd name="connsiteY6" fmla="*/ 0 h 695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25499" h="695780">
                <a:moveTo>
                  <a:pt x="1965990" y="0"/>
                </a:moveTo>
                <a:cubicBezTo>
                  <a:pt x="2143128" y="0"/>
                  <a:pt x="2316598" y="14358"/>
                  <a:pt x="2485082" y="41869"/>
                </a:cubicBezTo>
                <a:lnTo>
                  <a:pt x="2625499" y="70640"/>
                </a:lnTo>
                <a:lnTo>
                  <a:pt x="2625499" y="695780"/>
                </a:lnTo>
                <a:lnTo>
                  <a:pt x="0" y="695780"/>
                </a:lnTo>
                <a:lnTo>
                  <a:pt x="100683" y="612131"/>
                </a:lnTo>
                <a:cubicBezTo>
                  <a:pt x="607583" y="229720"/>
                  <a:pt x="1257439" y="0"/>
                  <a:pt x="1965990" y="0"/>
                </a:cubicBezTo>
                <a:close/>
              </a:path>
            </a:pathLst>
          </a:custGeom>
          <a:solidFill>
            <a:schemeClr val="accent6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22F2503-7B4E-1113-2EAB-7DC63A574158}"/>
              </a:ext>
            </a:extLst>
          </p:cNvPr>
          <p:cNvGrpSpPr/>
          <p:nvPr/>
        </p:nvGrpSpPr>
        <p:grpSpPr>
          <a:xfrm>
            <a:off x="6577465" y="4514471"/>
            <a:ext cx="2879725" cy="1462648"/>
            <a:chOff x="1055689" y="3854018"/>
            <a:chExt cx="2799209" cy="1526827"/>
          </a:xfrm>
        </p:grpSpPr>
        <p:sp>
          <p:nvSpPr>
            <p:cNvPr id="4" name="Rectangle: Rounded Corners 8">
              <a:extLst>
                <a:ext uri="{FF2B5EF4-FFF2-40B4-BE49-F238E27FC236}">
                  <a16:creationId xmlns:a16="http://schemas.microsoft.com/office/drawing/2014/main" id="{97FF0EEF-6925-FC69-7DCB-DCF094798F52}"/>
                </a:ext>
              </a:extLst>
            </p:cNvPr>
            <p:cNvSpPr/>
            <p:nvPr/>
          </p:nvSpPr>
          <p:spPr>
            <a:xfrm>
              <a:off x="1117350" y="4008793"/>
              <a:ext cx="2737548" cy="1372052"/>
            </a:xfrm>
            <a:prstGeom prst="roundRect">
              <a:avLst>
                <a:gd name="adj" fmla="val 12012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" name="Rectangle: Rounded Corners 9">
              <a:extLst>
                <a:ext uri="{FF2B5EF4-FFF2-40B4-BE49-F238E27FC236}">
                  <a16:creationId xmlns:a16="http://schemas.microsoft.com/office/drawing/2014/main" id="{FD676511-BF73-FFF2-9D24-0EE4F8F8338A}"/>
                </a:ext>
              </a:extLst>
            </p:cNvPr>
            <p:cNvSpPr/>
            <p:nvPr/>
          </p:nvSpPr>
          <p:spPr>
            <a:xfrm>
              <a:off x="1055689" y="3854018"/>
              <a:ext cx="2737547" cy="1437535"/>
            </a:xfrm>
            <a:prstGeom prst="roundRect">
              <a:avLst>
                <a:gd name="adj" fmla="val 1129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2" name="Title 3">
            <a:extLst>
              <a:ext uri="{FF2B5EF4-FFF2-40B4-BE49-F238E27FC236}">
                <a16:creationId xmlns:a16="http://schemas.microsoft.com/office/drawing/2014/main" id="{660FD3A0-4D43-22AE-CF48-7E2C6C8B8176}"/>
              </a:ext>
            </a:extLst>
          </p:cNvPr>
          <p:cNvSpPr txBox="1">
            <a:spLocks/>
          </p:cNvSpPr>
          <p:nvPr/>
        </p:nvSpPr>
        <p:spPr>
          <a:xfrm>
            <a:off x="4415603" y="2469870"/>
            <a:ext cx="3722625" cy="19239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b="1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Questions</a:t>
            </a:r>
            <a:r>
              <a:rPr lang="en-US" sz="5400" b="1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5400" b="1" dirty="0">
                <a:latin typeface="Poppins" panose="00000500000000000000" pitchFamily="2" charset="0"/>
                <a:cs typeface="Poppins" panose="00000500000000000000" pitchFamily="2" charset="0"/>
              </a:rPr>
              <a:t>and Answers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24B8485-F972-ABF3-3784-979A6D94F7D8}"/>
              </a:ext>
            </a:extLst>
          </p:cNvPr>
          <p:cNvGrpSpPr/>
          <p:nvPr/>
        </p:nvGrpSpPr>
        <p:grpSpPr>
          <a:xfrm>
            <a:off x="6585434" y="1129831"/>
            <a:ext cx="2879725" cy="1462648"/>
            <a:chOff x="1055689" y="3854018"/>
            <a:chExt cx="2799209" cy="1526827"/>
          </a:xfrm>
        </p:grpSpPr>
        <p:sp>
          <p:nvSpPr>
            <p:cNvPr id="7" name="Rectangle: Rounded Corners 8">
              <a:extLst>
                <a:ext uri="{FF2B5EF4-FFF2-40B4-BE49-F238E27FC236}">
                  <a16:creationId xmlns:a16="http://schemas.microsoft.com/office/drawing/2014/main" id="{B54D7D12-6B48-8062-EE8C-844250D0EBCC}"/>
                </a:ext>
              </a:extLst>
            </p:cNvPr>
            <p:cNvSpPr/>
            <p:nvPr/>
          </p:nvSpPr>
          <p:spPr>
            <a:xfrm>
              <a:off x="1117350" y="4008793"/>
              <a:ext cx="2737548" cy="1372052"/>
            </a:xfrm>
            <a:prstGeom prst="roundRect">
              <a:avLst>
                <a:gd name="adj" fmla="val 12012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8" name="Rectangle: Rounded Corners 9">
              <a:extLst>
                <a:ext uri="{FF2B5EF4-FFF2-40B4-BE49-F238E27FC236}">
                  <a16:creationId xmlns:a16="http://schemas.microsoft.com/office/drawing/2014/main" id="{DF6AD43E-8948-EBEC-38E2-C3310296A971}"/>
                </a:ext>
              </a:extLst>
            </p:cNvPr>
            <p:cNvSpPr/>
            <p:nvPr/>
          </p:nvSpPr>
          <p:spPr>
            <a:xfrm>
              <a:off x="1055689" y="3854018"/>
              <a:ext cx="2737547" cy="1437535"/>
            </a:xfrm>
            <a:prstGeom prst="roundRect">
              <a:avLst>
                <a:gd name="adj" fmla="val 1129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24C147B-B879-F834-5D73-6E876D1668FB}"/>
              </a:ext>
            </a:extLst>
          </p:cNvPr>
          <p:cNvGrpSpPr/>
          <p:nvPr/>
        </p:nvGrpSpPr>
        <p:grpSpPr>
          <a:xfrm>
            <a:off x="8252051" y="2960236"/>
            <a:ext cx="2879725" cy="1462648"/>
            <a:chOff x="1055689" y="3854018"/>
            <a:chExt cx="2799209" cy="1526827"/>
          </a:xfrm>
        </p:grpSpPr>
        <p:sp>
          <p:nvSpPr>
            <p:cNvPr id="12" name="Rectangle: Rounded Corners 8">
              <a:extLst>
                <a:ext uri="{FF2B5EF4-FFF2-40B4-BE49-F238E27FC236}">
                  <a16:creationId xmlns:a16="http://schemas.microsoft.com/office/drawing/2014/main" id="{9499B6AB-FFF7-4482-B80A-A0BDE01C29DF}"/>
                </a:ext>
              </a:extLst>
            </p:cNvPr>
            <p:cNvSpPr/>
            <p:nvPr/>
          </p:nvSpPr>
          <p:spPr>
            <a:xfrm>
              <a:off x="1117350" y="4008793"/>
              <a:ext cx="2737548" cy="1372052"/>
            </a:xfrm>
            <a:prstGeom prst="roundRect">
              <a:avLst>
                <a:gd name="adj" fmla="val 12012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" name="Rectangle: Rounded Corners 9">
              <a:extLst>
                <a:ext uri="{FF2B5EF4-FFF2-40B4-BE49-F238E27FC236}">
                  <a16:creationId xmlns:a16="http://schemas.microsoft.com/office/drawing/2014/main" id="{D7A78357-EDBC-28A6-9663-D19EEE874829}"/>
                </a:ext>
              </a:extLst>
            </p:cNvPr>
            <p:cNvSpPr/>
            <p:nvPr/>
          </p:nvSpPr>
          <p:spPr>
            <a:xfrm>
              <a:off x="1055689" y="3854018"/>
              <a:ext cx="2737547" cy="1437535"/>
            </a:xfrm>
            <a:prstGeom prst="roundRect">
              <a:avLst>
                <a:gd name="adj" fmla="val 1129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D921884-BEF7-914A-499C-09316B2F1EBD}"/>
              </a:ext>
            </a:extLst>
          </p:cNvPr>
          <p:cNvSpPr/>
          <p:nvPr/>
        </p:nvSpPr>
        <p:spPr>
          <a:xfrm>
            <a:off x="754514" y="476249"/>
            <a:ext cx="3574908" cy="6036253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1D4804E-E181-3461-D33E-E4F5544D7711}"/>
              </a:ext>
            </a:extLst>
          </p:cNvPr>
          <p:cNvSpPr/>
          <p:nvPr/>
        </p:nvSpPr>
        <p:spPr>
          <a:xfrm>
            <a:off x="7674563" y="2762523"/>
            <a:ext cx="764902" cy="764902"/>
          </a:xfrm>
          <a:prstGeom prst="ellipse">
            <a:avLst/>
          </a:prstGeom>
          <a:solidFill>
            <a:schemeClr val="accent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FD24084D-AB2F-5FEE-430F-80AB304C8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07907" y="2902826"/>
            <a:ext cx="482276" cy="482276"/>
          </a:xfrm>
          <a:prstGeom prst="rect">
            <a:avLst/>
          </a:prstGeom>
        </p:spPr>
      </p:pic>
      <p:grpSp>
        <p:nvGrpSpPr>
          <p:cNvPr id="34" name="Graphic 73">
            <a:extLst>
              <a:ext uri="{FF2B5EF4-FFF2-40B4-BE49-F238E27FC236}">
                <a16:creationId xmlns:a16="http://schemas.microsoft.com/office/drawing/2014/main" id="{6C8951DD-B0E2-DA29-8AB3-5FFDD56D0D8A}"/>
              </a:ext>
            </a:extLst>
          </p:cNvPr>
          <p:cNvGrpSpPr/>
          <p:nvPr/>
        </p:nvGrpSpPr>
        <p:grpSpPr>
          <a:xfrm rot="19377636">
            <a:off x="8862261" y="615511"/>
            <a:ext cx="323562" cy="1085322"/>
            <a:chOff x="9693107" y="1207384"/>
            <a:chExt cx="329700" cy="1105911"/>
          </a:xfrm>
        </p:grpSpPr>
        <p:sp>
          <p:nvSpPr>
            <p:cNvPr id="35" name="Freeform: Shape 75">
              <a:extLst>
                <a:ext uri="{FF2B5EF4-FFF2-40B4-BE49-F238E27FC236}">
                  <a16:creationId xmlns:a16="http://schemas.microsoft.com/office/drawing/2014/main" id="{0B7D5721-5E3B-6A95-72C8-C1C2CF46788F}"/>
                </a:ext>
              </a:extLst>
            </p:cNvPr>
            <p:cNvSpPr/>
            <p:nvPr/>
          </p:nvSpPr>
          <p:spPr>
            <a:xfrm>
              <a:off x="9956244" y="1333474"/>
              <a:ext cx="66563" cy="707837"/>
            </a:xfrm>
            <a:custGeom>
              <a:avLst/>
              <a:gdLst>
                <a:gd name="connsiteX0" fmla="*/ 63574 w 66563"/>
                <a:gd name="connsiteY0" fmla="*/ 0 h 707837"/>
                <a:gd name="connsiteX1" fmla="*/ 63937 w 66563"/>
                <a:gd name="connsiteY1" fmla="*/ 44727 h 707837"/>
                <a:gd name="connsiteX2" fmla="*/ 63937 w 66563"/>
                <a:gd name="connsiteY2" fmla="*/ 108011 h 707837"/>
                <a:gd name="connsiteX3" fmla="*/ 64517 w 66563"/>
                <a:gd name="connsiteY3" fmla="*/ 132441 h 707837"/>
                <a:gd name="connsiteX4" fmla="*/ 64517 w 66563"/>
                <a:gd name="connsiteY4" fmla="*/ 193261 h 707837"/>
                <a:gd name="connsiteX5" fmla="*/ 64517 w 66563"/>
                <a:gd name="connsiteY5" fmla="*/ 222257 h 707837"/>
                <a:gd name="connsiteX6" fmla="*/ 64517 w 66563"/>
                <a:gd name="connsiteY6" fmla="*/ 245454 h 707837"/>
                <a:gd name="connsiteX7" fmla="*/ 64517 w 66563"/>
                <a:gd name="connsiteY7" fmla="*/ 283729 h 707837"/>
                <a:gd name="connsiteX8" fmla="*/ 64517 w 66563"/>
                <a:gd name="connsiteY8" fmla="*/ 306202 h 707837"/>
                <a:gd name="connsiteX9" fmla="*/ 65024 w 66563"/>
                <a:gd name="connsiteY9" fmla="*/ 323310 h 707837"/>
                <a:gd name="connsiteX10" fmla="*/ 65024 w 66563"/>
                <a:gd name="connsiteY10" fmla="*/ 349044 h 707837"/>
                <a:gd name="connsiteX11" fmla="*/ 65024 w 66563"/>
                <a:gd name="connsiteY11" fmla="*/ 350276 h 707837"/>
                <a:gd name="connsiteX12" fmla="*/ 65024 w 66563"/>
                <a:gd name="connsiteY12" fmla="*/ 361875 h 707837"/>
                <a:gd name="connsiteX13" fmla="*/ 65024 w 66563"/>
                <a:gd name="connsiteY13" fmla="*/ 373981 h 707837"/>
                <a:gd name="connsiteX14" fmla="*/ 65024 w 66563"/>
                <a:gd name="connsiteY14" fmla="*/ 405949 h 707837"/>
                <a:gd name="connsiteX15" fmla="*/ 65024 w 66563"/>
                <a:gd name="connsiteY15" fmla="*/ 430306 h 707837"/>
                <a:gd name="connsiteX16" fmla="*/ 65024 w 66563"/>
                <a:gd name="connsiteY16" fmla="*/ 460172 h 707837"/>
                <a:gd name="connsiteX17" fmla="*/ 65749 w 66563"/>
                <a:gd name="connsiteY17" fmla="*/ 485254 h 707837"/>
                <a:gd name="connsiteX18" fmla="*/ 65749 w 66563"/>
                <a:gd name="connsiteY18" fmla="*/ 511496 h 707837"/>
                <a:gd name="connsiteX19" fmla="*/ 65749 w 66563"/>
                <a:gd name="connsiteY19" fmla="*/ 545784 h 707837"/>
                <a:gd name="connsiteX20" fmla="*/ 65749 w 66563"/>
                <a:gd name="connsiteY20" fmla="*/ 574201 h 707837"/>
                <a:gd name="connsiteX21" fmla="*/ 66402 w 66563"/>
                <a:gd name="connsiteY21" fmla="*/ 585219 h 707837"/>
                <a:gd name="connsiteX22" fmla="*/ 66402 w 66563"/>
                <a:gd name="connsiteY22" fmla="*/ 588264 h 707837"/>
                <a:gd name="connsiteX23" fmla="*/ 66039 w 66563"/>
                <a:gd name="connsiteY23" fmla="*/ 625017 h 707837"/>
                <a:gd name="connsiteX24" fmla="*/ 66474 w 66563"/>
                <a:gd name="connsiteY24" fmla="*/ 638500 h 707837"/>
                <a:gd name="connsiteX25" fmla="*/ 65822 w 66563"/>
                <a:gd name="connsiteY25" fmla="*/ 667496 h 707837"/>
                <a:gd name="connsiteX26" fmla="*/ 66329 w 66563"/>
                <a:gd name="connsiteY26" fmla="*/ 678950 h 707837"/>
                <a:gd name="connsiteX27" fmla="*/ 64227 w 66563"/>
                <a:gd name="connsiteY27" fmla="*/ 702075 h 707837"/>
                <a:gd name="connsiteX28" fmla="*/ 61690 w 66563"/>
                <a:gd name="connsiteY28" fmla="*/ 704539 h 707837"/>
                <a:gd name="connsiteX29" fmla="*/ 52991 w 66563"/>
                <a:gd name="connsiteY29" fmla="*/ 706569 h 707837"/>
                <a:gd name="connsiteX30" fmla="*/ 48931 w 66563"/>
                <a:gd name="connsiteY30" fmla="*/ 706062 h 707837"/>
                <a:gd name="connsiteX31" fmla="*/ 38130 w 66563"/>
                <a:gd name="connsiteY31" fmla="*/ 707004 h 707837"/>
                <a:gd name="connsiteX32" fmla="*/ 2537 w 66563"/>
                <a:gd name="connsiteY32" fmla="*/ 707004 h 707837"/>
                <a:gd name="connsiteX33" fmla="*/ 2537 w 66563"/>
                <a:gd name="connsiteY33" fmla="*/ 631758 h 707837"/>
                <a:gd name="connsiteX34" fmla="*/ 2537 w 66563"/>
                <a:gd name="connsiteY34" fmla="*/ 563907 h 707837"/>
                <a:gd name="connsiteX35" fmla="*/ 1522 w 66563"/>
                <a:gd name="connsiteY35" fmla="*/ 554193 h 707837"/>
                <a:gd name="connsiteX36" fmla="*/ 2465 w 66563"/>
                <a:gd name="connsiteY36" fmla="*/ 543247 h 707837"/>
                <a:gd name="connsiteX37" fmla="*/ 2465 w 66563"/>
                <a:gd name="connsiteY37" fmla="*/ 508016 h 707837"/>
                <a:gd name="connsiteX38" fmla="*/ 2465 w 66563"/>
                <a:gd name="connsiteY38" fmla="*/ 494606 h 707837"/>
                <a:gd name="connsiteX39" fmla="*/ 2465 w 66563"/>
                <a:gd name="connsiteY39" fmla="*/ 467131 h 707837"/>
                <a:gd name="connsiteX40" fmla="*/ 2030 w 66563"/>
                <a:gd name="connsiteY40" fmla="*/ 450821 h 707837"/>
                <a:gd name="connsiteX41" fmla="*/ 2537 w 66563"/>
                <a:gd name="connsiteY41" fmla="*/ 437338 h 707837"/>
                <a:gd name="connsiteX42" fmla="*/ 1450 w 66563"/>
                <a:gd name="connsiteY42" fmla="*/ 426972 h 707837"/>
                <a:gd name="connsiteX43" fmla="*/ 2320 w 66563"/>
                <a:gd name="connsiteY43" fmla="*/ 409936 h 707837"/>
                <a:gd name="connsiteX44" fmla="*/ 2320 w 66563"/>
                <a:gd name="connsiteY44" fmla="*/ 397178 h 707837"/>
                <a:gd name="connsiteX45" fmla="*/ 2320 w 66563"/>
                <a:gd name="connsiteY45" fmla="*/ 368979 h 707837"/>
                <a:gd name="connsiteX46" fmla="*/ 2320 w 66563"/>
                <a:gd name="connsiteY46" fmla="*/ 356293 h 707837"/>
                <a:gd name="connsiteX47" fmla="*/ 2755 w 66563"/>
                <a:gd name="connsiteY47" fmla="*/ 336213 h 707837"/>
                <a:gd name="connsiteX48" fmla="*/ 1232 w 66563"/>
                <a:gd name="connsiteY48" fmla="*/ 323382 h 707837"/>
                <a:gd name="connsiteX49" fmla="*/ 1232 w 66563"/>
                <a:gd name="connsiteY49" fmla="*/ 298300 h 707837"/>
                <a:gd name="connsiteX50" fmla="*/ 1232 w 66563"/>
                <a:gd name="connsiteY50" fmla="*/ 222040 h 707837"/>
                <a:gd name="connsiteX51" fmla="*/ 1232 w 66563"/>
                <a:gd name="connsiteY51" fmla="*/ 177168 h 707837"/>
                <a:gd name="connsiteX52" fmla="*/ 1232 w 66563"/>
                <a:gd name="connsiteY52" fmla="*/ 140415 h 707837"/>
                <a:gd name="connsiteX53" fmla="*/ 0 w 66563"/>
                <a:gd name="connsiteY53" fmla="*/ 126352 h 707837"/>
                <a:gd name="connsiteX54" fmla="*/ 0 w 66563"/>
                <a:gd name="connsiteY54" fmla="*/ 217 h 707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6563" h="707837">
                  <a:moveTo>
                    <a:pt x="63574" y="0"/>
                  </a:moveTo>
                  <a:cubicBezTo>
                    <a:pt x="63574" y="14933"/>
                    <a:pt x="63696" y="29842"/>
                    <a:pt x="63937" y="44727"/>
                  </a:cubicBezTo>
                  <a:cubicBezTo>
                    <a:pt x="63937" y="65822"/>
                    <a:pt x="63937" y="86917"/>
                    <a:pt x="63937" y="108011"/>
                  </a:cubicBezTo>
                  <a:cubicBezTo>
                    <a:pt x="63937" y="116130"/>
                    <a:pt x="63937" y="124249"/>
                    <a:pt x="64517" y="132441"/>
                  </a:cubicBezTo>
                  <a:cubicBezTo>
                    <a:pt x="65314" y="152666"/>
                    <a:pt x="64517" y="172963"/>
                    <a:pt x="64517" y="193261"/>
                  </a:cubicBezTo>
                  <a:cubicBezTo>
                    <a:pt x="64517" y="202975"/>
                    <a:pt x="64952" y="212616"/>
                    <a:pt x="64517" y="222257"/>
                  </a:cubicBezTo>
                  <a:cubicBezTo>
                    <a:pt x="64009" y="230014"/>
                    <a:pt x="65242" y="237770"/>
                    <a:pt x="64517" y="245454"/>
                  </a:cubicBezTo>
                  <a:cubicBezTo>
                    <a:pt x="63430" y="258213"/>
                    <a:pt x="65532" y="271044"/>
                    <a:pt x="64517" y="283729"/>
                  </a:cubicBezTo>
                  <a:cubicBezTo>
                    <a:pt x="63864" y="290979"/>
                    <a:pt x="64517" y="298735"/>
                    <a:pt x="64517" y="306202"/>
                  </a:cubicBezTo>
                  <a:cubicBezTo>
                    <a:pt x="64517" y="311783"/>
                    <a:pt x="65314" y="317655"/>
                    <a:pt x="65024" y="323310"/>
                  </a:cubicBezTo>
                  <a:cubicBezTo>
                    <a:pt x="64589" y="331936"/>
                    <a:pt x="65024" y="340417"/>
                    <a:pt x="65024" y="349044"/>
                  </a:cubicBezTo>
                  <a:cubicBezTo>
                    <a:pt x="65059" y="349454"/>
                    <a:pt x="65059" y="349866"/>
                    <a:pt x="65024" y="350276"/>
                  </a:cubicBezTo>
                  <a:cubicBezTo>
                    <a:pt x="64042" y="354080"/>
                    <a:pt x="64042" y="358071"/>
                    <a:pt x="65024" y="361875"/>
                  </a:cubicBezTo>
                  <a:cubicBezTo>
                    <a:pt x="65313" y="365905"/>
                    <a:pt x="65313" y="369950"/>
                    <a:pt x="65024" y="373981"/>
                  </a:cubicBezTo>
                  <a:cubicBezTo>
                    <a:pt x="65712" y="384626"/>
                    <a:pt x="65712" y="395304"/>
                    <a:pt x="65024" y="405949"/>
                  </a:cubicBezTo>
                  <a:cubicBezTo>
                    <a:pt x="65024" y="414141"/>
                    <a:pt x="66184" y="422260"/>
                    <a:pt x="65024" y="430306"/>
                  </a:cubicBezTo>
                  <a:cubicBezTo>
                    <a:pt x="63792" y="440237"/>
                    <a:pt x="65024" y="450169"/>
                    <a:pt x="65024" y="460172"/>
                  </a:cubicBezTo>
                  <a:cubicBezTo>
                    <a:pt x="64797" y="468540"/>
                    <a:pt x="65039" y="476913"/>
                    <a:pt x="65749" y="485254"/>
                  </a:cubicBezTo>
                  <a:cubicBezTo>
                    <a:pt x="66329" y="493953"/>
                    <a:pt x="65314" y="502797"/>
                    <a:pt x="65749" y="511496"/>
                  </a:cubicBezTo>
                  <a:cubicBezTo>
                    <a:pt x="65749" y="522949"/>
                    <a:pt x="65387" y="534331"/>
                    <a:pt x="65749" y="545784"/>
                  </a:cubicBezTo>
                  <a:cubicBezTo>
                    <a:pt x="66329" y="555208"/>
                    <a:pt x="65749" y="564777"/>
                    <a:pt x="65749" y="574201"/>
                  </a:cubicBezTo>
                  <a:cubicBezTo>
                    <a:pt x="65205" y="577879"/>
                    <a:pt x="65427" y="581631"/>
                    <a:pt x="66402" y="585219"/>
                  </a:cubicBezTo>
                  <a:cubicBezTo>
                    <a:pt x="66617" y="586222"/>
                    <a:pt x="66617" y="587261"/>
                    <a:pt x="66402" y="588264"/>
                  </a:cubicBezTo>
                  <a:cubicBezTo>
                    <a:pt x="65242" y="600515"/>
                    <a:pt x="67272" y="612766"/>
                    <a:pt x="66039" y="625017"/>
                  </a:cubicBezTo>
                  <a:cubicBezTo>
                    <a:pt x="65604" y="629366"/>
                    <a:pt x="66547" y="634006"/>
                    <a:pt x="66474" y="638500"/>
                  </a:cubicBezTo>
                  <a:cubicBezTo>
                    <a:pt x="66474" y="648214"/>
                    <a:pt x="66474" y="657928"/>
                    <a:pt x="65822" y="667496"/>
                  </a:cubicBezTo>
                  <a:cubicBezTo>
                    <a:pt x="65741" y="671324"/>
                    <a:pt x="65910" y="675144"/>
                    <a:pt x="66329" y="678950"/>
                  </a:cubicBezTo>
                  <a:cubicBezTo>
                    <a:pt x="66826" y="686721"/>
                    <a:pt x="66117" y="694521"/>
                    <a:pt x="64227" y="702075"/>
                  </a:cubicBezTo>
                  <a:cubicBezTo>
                    <a:pt x="63166" y="702640"/>
                    <a:pt x="62286" y="703495"/>
                    <a:pt x="61690" y="704539"/>
                  </a:cubicBezTo>
                  <a:cubicBezTo>
                    <a:pt x="58645" y="708381"/>
                    <a:pt x="57558" y="708599"/>
                    <a:pt x="52991" y="706569"/>
                  </a:cubicBezTo>
                  <a:cubicBezTo>
                    <a:pt x="51727" y="705967"/>
                    <a:pt x="50304" y="705793"/>
                    <a:pt x="48931" y="706062"/>
                  </a:cubicBezTo>
                  <a:cubicBezTo>
                    <a:pt x="45352" y="706591"/>
                    <a:pt x="41746" y="706902"/>
                    <a:pt x="38130" y="707004"/>
                  </a:cubicBezTo>
                  <a:cubicBezTo>
                    <a:pt x="26242" y="707004"/>
                    <a:pt x="14426" y="707004"/>
                    <a:pt x="2537" y="707004"/>
                  </a:cubicBezTo>
                  <a:cubicBezTo>
                    <a:pt x="2537" y="681922"/>
                    <a:pt x="2537" y="656840"/>
                    <a:pt x="2537" y="631758"/>
                  </a:cubicBezTo>
                  <a:cubicBezTo>
                    <a:pt x="2537" y="609141"/>
                    <a:pt x="2537" y="586524"/>
                    <a:pt x="2537" y="563907"/>
                  </a:cubicBezTo>
                  <a:cubicBezTo>
                    <a:pt x="2537" y="560572"/>
                    <a:pt x="507" y="557455"/>
                    <a:pt x="1522" y="554193"/>
                  </a:cubicBezTo>
                  <a:cubicBezTo>
                    <a:pt x="2410" y="550616"/>
                    <a:pt x="2729" y="546922"/>
                    <a:pt x="2465" y="543247"/>
                  </a:cubicBezTo>
                  <a:cubicBezTo>
                    <a:pt x="2465" y="531503"/>
                    <a:pt x="1305" y="519760"/>
                    <a:pt x="2465" y="508016"/>
                  </a:cubicBezTo>
                  <a:cubicBezTo>
                    <a:pt x="2900" y="503594"/>
                    <a:pt x="1595" y="498738"/>
                    <a:pt x="2465" y="494606"/>
                  </a:cubicBezTo>
                  <a:cubicBezTo>
                    <a:pt x="3697" y="485399"/>
                    <a:pt x="1667" y="476265"/>
                    <a:pt x="2465" y="467131"/>
                  </a:cubicBezTo>
                  <a:cubicBezTo>
                    <a:pt x="3117" y="461767"/>
                    <a:pt x="1667" y="456185"/>
                    <a:pt x="2030" y="450821"/>
                  </a:cubicBezTo>
                  <a:cubicBezTo>
                    <a:pt x="2524" y="446345"/>
                    <a:pt x="2694" y="441839"/>
                    <a:pt x="2537" y="437338"/>
                  </a:cubicBezTo>
                  <a:cubicBezTo>
                    <a:pt x="2537" y="433858"/>
                    <a:pt x="1377" y="430524"/>
                    <a:pt x="1450" y="426972"/>
                  </a:cubicBezTo>
                  <a:cubicBezTo>
                    <a:pt x="1450" y="421317"/>
                    <a:pt x="2610" y="415735"/>
                    <a:pt x="2320" y="409936"/>
                  </a:cubicBezTo>
                  <a:cubicBezTo>
                    <a:pt x="2102" y="405686"/>
                    <a:pt x="2102" y="401428"/>
                    <a:pt x="2320" y="397178"/>
                  </a:cubicBezTo>
                  <a:cubicBezTo>
                    <a:pt x="2827" y="387785"/>
                    <a:pt x="2827" y="378371"/>
                    <a:pt x="2320" y="368979"/>
                  </a:cubicBezTo>
                  <a:cubicBezTo>
                    <a:pt x="1856" y="364763"/>
                    <a:pt x="1856" y="360509"/>
                    <a:pt x="2320" y="356293"/>
                  </a:cubicBezTo>
                  <a:cubicBezTo>
                    <a:pt x="3697" y="349551"/>
                    <a:pt x="2320" y="342882"/>
                    <a:pt x="2755" y="336213"/>
                  </a:cubicBezTo>
                  <a:cubicBezTo>
                    <a:pt x="2488" y="331911"/>
                    <a:pt x="1980" y="327627"/>
                    <a:pt x="1232" y="323382"/>
                  </a:cubicBezTo>
                  <a:cubicBezTo>
                    <a:pt x="1232" y="314973"/>
                    <a:pt x="1232" y="306637"/>
                    <a:pt x="1232" y="298300"/>
                  </a:cubicBezTo>
                  <a:cubicBezTo>
                    <a:pt x="1232" y="272856"/>
                    <a:pt x="1232" y="247556"/>
                    <a:pt x="1232" y="222040"/>
                  </a:cubicBezTo>
                  <a:cubicBezTo>
                    <a:pt x="1232" y="207107"/>
                    <a:pt x="1232" y="192101"/>
                    <a:pt x="1232" y="177168"/>
                  </a:cubicBezTo>
                  <a:cubicBezTo>
                    <a:pt x="1232" y="164917"/>
                    <a:pt x="435" y="152666"/>
                    <a:pt x="1232" y="140415"/>
                  </a:cubicBezTo>
                  <a:cubicBezTo>
                    <a:pt x="1232" y="135703"/>
                    <a:pt x="0" y="131136"/>
                    <a:pt x="0" y="126352"/>
                  </a:cubicBezTo>
                  <a:cubicBezTo>
                    <a:pt x="0" y="84307"/>
                    <a:pt x="0" y="42262"/>
                    <a:pt x="0" y="217"/>
                  </a:cubicBezTo>
                  <a:close/>
                </a:path>
              </a:pathLst>
            </a:custGeom>
            <a:solidFill>
              <a:schemeClr val="accent6">
                <a:lumMod val="90000"/>
              </a:schemeClr>
            </a:solidFill>
            <a:ln w="72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6" name="Freeform: Shape 76">
              <a:extLst>
                <a:ext uri="{FF2B5EF4-FFF2-40B4-BE49-F238E27FC236}">
                  <a16:creationId xmlns:a16="http://schemas.microsoft.com/office/drawing/2014/main" id="{63EE4101-C30F-CD77-BC88-6C139B140CA8}"/>
                </a:ext>
              </a:extLst>
            </p:cNvPr>
            <p:cNvSpPr/>
            <p:nvPr/>
          </p:nvSpPr>
          <p:spPr>
            <a:xfrm>
              <a:off x="9693107" y="1333619"/>
              <a:ext cx="67556" cy="707551"/>
            </a:xfrm>
            <a:custGeom>
              <a:avLst/>
              <a:gdLst>
                <a:gd name="connsiteX0" fmla="*/ 2605 w 67556"/>
                <a:gd name="connsiteY0" fmla="*/ 702075 h 707551"/>
                <a:gd name="connsiteX1" fmla="*/ 213 w 67556"/>
                <a:gd name="connsiteY1" fmla="*/ 687576 h 707551"/>
                <a:gd name="connsiteX2" fmla="*/ 213 w 67556"/>
                <a:gd name="connsiteY2" fmla="*/ 568691 h 707551"/>
                <a:gd name="connsiteX3" fmla="*/ 213 w 67556"/>
                <a:gd name="connsiteY3" fmla="*/ 502725 h 707551"/>
                <a:gd name="connsiteX4" fmla="*/ 213 w 67556"/>
                <a:gd name="connsiteY4" fmla="*/ 405732 h 707551"/>
                <a:gd name="connsiteX5" fmla="*/ 213 w 67556"/>
                <a:gd name="connsiteY5" fmla="*/ 294966 h 707551"/>
                <a:gd name="connsiteX6" fmla="*/ 213 w 67556"/>
                <a:gd name="connsiteY6" fmla="*/ 225374 h 707551"/>
                <a:gd name="connsiteX7" fmla="*/ 213 w 67556"/>
                <a:gd name="connsiteY7" fmla="*/ 203627 h 707551"/>
                <a:gd name="connsiteX8" fmla="*/ 213 w 67556"/>
                <a:gd name="connsiteY8" fmla="*/ 161365 h 707551"/>
                <a:gd name="connsiteX9" fmla="*/ 865 w 67556"/>
                <a:gd name="connsiteY9" fmla="*/ 114608 h 707551"/>
                <a:gd name="connsiteX10" fmla="*/ 1373 w 67556"/>
                <a:gd name="connsiteY10" fmla="*/ 42770 h 707551"/>
                <a:gd name="connsiteX11" fmla="*/ 1373 w 67556"/>
                <a:gd name="connsiteY11" fmla="*/ 0 h 707551"/>
                <a:gd name="connsiteX12" fmla="*/ 65455 w 67556"/>
                <a:gd name="connsiteY12" fmla="*/ 0 h 707551"/>
                <a:gd name="connsiteX13" fmla="*/ 65455 w 67556"/>
                <a:gd name="connsiteY13" fmla="*/ 23850 h 707551"/>
                <a:gd name="connsiteX14" fmla="*/ 65455 w 67556"/>
                <a:gd name="connsiteY14" fmla="*/ 36680 h 707551"/>
                <a:gd name="connsiteX15" fmla="*/ 67412 w 67556"/>
                <a:gd name="connsiteY15" fmla="*/ 44654 h 707551"/>
                <a:gd name="connsiteX16" fmla="*/ 65889 w 67556"/>
                <a:gd name="connsiteY16" fmla="*/ 59153 h 707551"/>
                <a:gd name="connsiteX17" fmla="*/ 64585 w 67556"/>
                <a:gd name="connsiteY17" fmla="*/ 74376 h 707551"/>
                <a:gd name="connsiteX18" fmla="*/ 65527 w 67556"/>
                <a:gd name="connsiteY18" fmla="*/ 129759 h 707551"/>
                <a:gd name="connsiteX19" fmla="*/ 65527 w 67556"/>
                <a:gd name="connsiteY19" fmla="*/ 133456 h 707551"/>
                <a:gd name="connsiteX20" fmla="*/ 64585 w 67556"/>
                <a:gd name="connsiteY20" fmla="*/ 143170 h 707551"/>
                <a:gd name="connsiteX21" fmla="*/ 64585 w 67556"/>
                <a:gd name="connsiteY21" fmla="*/ 180575 h 707551"/>
                <a:gd name="connsiteX22" fmla="*/ 64585 w 67556"/>
                <a:gd name="connsiteY22" fmla="*/ 217980 h 707551"/>
                <a:gd name="connsiteX23" fmla="*/ 63570 w 67556"/>
                <a:gd name="connsiteY23" fmla="*/ 270681 h 707551"/>
                <a:gd name="connsiteX24" fmla="*/ 63570 w 67556"/>
                <a:gd name="connsiteY24" fmla="*/ 277930 h 707551"/>
                <a:gd name="connsiteX25" fmla="*/ 64150 w 67556"/>
                <a:gd name="connsiteY25" fmla="*/ 295038 h 707551"/>
                <a:gd name="connsiteX26" fmla="*/ 65165 w 67556"/>
                <a:gd name="connsiteY26" fmla="*/ 304389 h 707551"/>
                <a:gd name="connsiteX27" fmla="*/ 64440 w 67556"/>
                <a:gd name="connsiteY27" fmla="*/ 309609 h 707551"/>
                <a:gd name="connsiteX28" fmla="*/ 63642 w 67556"/>
                <a:gd name="connsiteY28" fmla="*/ 317945 h 707551"/>
                <a:gd name="connsiteX29" fmla="*/ 64150 w 67556"/>
                <a:gd name="connsiteY29" fmla="*/ 321497 h 707551"/>
                <a:gd name="connsiteX30" fmla="*/ 63207 w 67556"/>
                <a:gd name="connsiteY30" fmla="*/ 349479 h 707551"/>
                <a:gd name="connsiteX31" fmla="*/ 63207 w 67556"/>
                <a:gd name="connsiteY31" fmla="*/ 350711 h 707551"/>
                <a:gd name="connsiteX32" fmla="*/ 64222 w 67556"/>
                <a:gd name="connsiteY32" fmla="*/ 366369 h 707551"/>
                <a:gd name="connsiteX33" fmla="*/ 63642 w 67556"/>
                <a:gd name="connsiteY33" fmla="*/ 385579 h 707551"/>
                <a:gd name="connsiteX34" fmla="*/ 63642 w 67556"/>
                <a:gd name="connsiteY34" fmla="*/ 408559 h 707551"/>
                <a:gd name="connsiteX35" fmla="*/ 63642 w 67556"/>
                <a:gd name="connsiteY35" fmla="*/ 431031 h 707551"/>
                <a:gd name="connsiteX36" fmla="*/ 63642 w 67556"/>
                <a:gd name="connsiteY36" fmla="*/ 482572 h 707551"/>
                <a:gd name="connsiteX37" fmla="*/ 63642 w 67556"/>
                <a:gd name="connsiteY37" fmla="*/ 519252 h 707551"/>
                <a:gd name="connsiteX38" fmla="*/ 63642 w 67556"/>
                <a:gd name="connsiteY38" fmla="*/ 656985 h 707551"/>
                <a:gd name="connsiteX39" fmla="*/ 63062 w 67556"/>
                <a:gd name="connsiteY39" fmla="*/ 684677 h 707551"/>
                <a:gd name="connsiteX40" fmla="*/ 63715 w 67556"/>
                <a:gd name="connsiteY40" fmla="*/ 706424 h 707551"/>
                <a:gd name="connsiteX41" fmla="*/ 54943 w 67556"/>
                <a:gd name="connsiteY41" fmla="*/ 706424 h 707551"/>
                <a:gd name="connsiteX42" fmla="*/ 23917 w 67556"/>
                <a:gd name="connsiteY42" fmla="*/ 706424 h 707551"/>
                <a:gd name="connsiteX43" fmla="*/ 8114 w 67556"/>
                <a:gd name="connsiteY43" fmla="*/ 705119 h 707551"/>
                <a:gd name="connsiteX44" fmla="*/ 2605 w 67556"/>
                <a:gd name="connsiteY44" fmla="*/ 702075 h 707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67556" h="707551">
                  <a:moveTo>
                    <a:pt x="2605" y="702075"/>
                  </a:moveTo>
                  <a:cubicBezTo>
                    <a:pt x="399" y="697580"/>
                    <a:pt x="-433" y="692542"/>
                    <a:pt x="213" y="687576"/>
                  </a:cubicBezTo>
                  <a:cubicBezTo>
                    <a:pt x="213" y="647996"/>
                    <a:pt x="213" y="608366"/>
                    <a:pt x="213" y="568691"/>
                  </a:cubicBezTo>
                  <a:cubicBezTo>
                    <a:pt x="213" y="546944"/>
                    <a:pt x="213" y="524689"/>
                    <a:pt x="213" y="502725"/>
                  </a:cubicBezTo>
                  <a:lnTo>
                    <a:pt x="213" y="405732"/>
                  </a:lnTo>
                  <a:cubicBezTo>
                    <a:pt x="213" y="368858"/>
                    <a:pt x="213" y="331936"/>
                    <a:pt x="213" y="294966"/>
                  </a:cubicBezTo>
                  <a:cubicBezTo>
                    <a:pt x="213" y="271768"/>
                    <a:pt x="-222" y="248571"/>
                    <a:pt x="213" y="225374"/>
                  </a:cubicBezTo>
                  <a:cubicBezTo>
                    <a:pt x="213" y="218125"/>
                    <a:pt x="213" y="210876"/>
                    <a:pt x="213" y="203627"/>
                  </a:cubicBezTo>
                  <a:cubicBezTo>
                    <a:pt x="213" y="189564"/>
                    <a:pt x="213" y="175428"/>
                    <a:pt x="213" y="161365"/>
                  </a:cubicBezTo>
                  <a:cubicBezTo>
                    <a:pt x="213" y="145779"/>
                    <a:pt x="865" y="130194"/>
                    <a:pt x="865" y="114608"/>
                  </a:cubicBezTo>
                  <a:cubicBezTo>
                    <a:pt x="865" y="90686"/>
                    <a:pt x="1300" y="66692"/>
                    <a:pt x="1373" y="42770"/>
                  </a:cubicBezTo>
                  <a:cubicBezTo>
                    <a:pt x="1373" y="28271"/>
                    <a:pt x="575" y="14281"/>
                    <a:pt x="1373" y="0"/>
                  </a:cubicBezTo>
                  <a:lnTo>
                    <a:pt x="65455" y="0"/>
                  </a:lnTo>
                  <a:cubicBezTo>
                    <a:pt x="65455" y="7902"/>
                    <a:pt x="65455" y="15876"/>
                    <a:pt x="65455" y="23850"/>
                  </a:cubicBezTo>
                  <a:cubicBezTo>
                    <a:pt x="65672" y="28124"/>
                    <a:pt x="65672" y="32406"/>
                    <a:pt x="65455" y="36680"/>
                  </a:cubicBezTo>
                  <a:cubicBezTo>
                    <a:pt x="65455" y="39798"/>
                    <a:pt x="68209" y="42625"/>
                    <a:pt x="67412" y="44654"/>
                  </a:cubicBezTo>
                  <a:cubicBezTo>
                    <a:pt x="66176" y="49382"/>
                    <a:pt x="65662" y="54271"/>
                    <a:pt x="65889" y="59153"/>
                  </a:cubicBezTo>
                  <a:cubicBezTo>
                    <a:pt x="65527" y="64227"/>
                    <a:pt x="64585" y="69374"/>
                    <a:pt x="64585" y="74376"/>
                  </a:cubicBezTo>
                  <a:cubicBezTo>
                    <a:pt x="63811" y="92839"/>
                    <a:pt x="64125" y="111332"/>
                    <a:pt x="65527" y="129759"/>
                  </a:cubicBezTo>
                  <a:cubicBezTo>
                    <a:pt x="65817" y="130974"/>
                    <a:pt x="65817" y="132240"/>
                    <a:pt x="65527" y="133456"/>
                  </a:cubicBezTo>
                  <a:cubicBezTo>
                    <a:pt x="64637" y="136612"/>
                    <a:pt x="64318" y="139902"/>
                    <a:pt x="64585" y="143170"/>
                  </a:cubicBezTo>
                  <a:cubicBezTo>
                    <a:pt x="64585" y="155638"/>
                    <a:pt x="64585" y="168106"/>
                    <a:pt x="64585" y="180575"/>
                  </a:cubicBezTo>
                  <a:cubicBezTo>
                    <a:pt x="64585" y="193043"/>
                    <a:pt x="64585" y="205512"/>
                    <a:pt x="64585" y="217980"/>
                  </a:cubicBezTo>
                  <a:cubicBezTo>
                    <a:pt x="64585" y="235523"/>
                    <a:pt x="65382" y="253138"/>
                    <a:pt x="63570" y="270681"/>
                  </a:cubicBezTo>
                  <a:cubicBezTo>
                    <a:pt x="63186" y="273082"/>
                    <a:pt x="63186" y="275529"/>
                    <a:pt x="63570" y="277930"/>
                  </a:cubicBezTo>
                  <a:cubicBezTo>
                    <a:pt x="64631" y="283570"/>
                    <a:pt x="64827" y="289339"/>
                    <a:pt x="64150" y="295038"/>
                  </a:cubicBezTo>
                  <a:cubicBezTo>
                    <a:pt x="64150" y="298300"/>
                    <a:pt x="62700" y="301272"/>
                    <a:pt x="65165" y="304389"/>
                  </a:cubicBezTo>
                  <a:cubicBezTo>
                    <a:pt x="66397" y="305912"/>
                    <a:pt x="65165" y="307941"/>
                    <a:pt x="64440" y="309609"/>
                  </a:cubicBezTo>
                  <a:cubicBezTo>
                    <a:pt x="63022" y="312155"/>
                    <a:pt x="62733" y="315177"/>
                    <a:pt x="63642" y="317945"/>
                  </a:cubicBezTo>
                  <a:cubicBezTo>
                    <a:pt x="64232" y="319030"/>
                    <a:pt x="64412" y="320291"/>
                    <a:pt x="64150" y="321497"/>
                  </a:cubicBezTo>
                  <a:cubicBezTo>
                    <a:pt x="61178" y="330776"/>
                    <a:pt x="65600" y="340200"/>
                    <a:pt x="63207" y="349479"/>
                  </a:cubicBezTo>
                  <a:cubicBezTo>
                    <a:pt x="63100" y="349882"/>
                    <a:pt x="63100" y="350307"/>
                    <a:pt x="63207" y="350711"/>
                  </a:cubicBezTo>
                  <a:cubicBezTo>
                    <a:pt x="64161" y="355872"/>
                    <a:pt x="64501" y="361128"/>
                    <a:pt x="64222" y="366369"/>
                  </a:cubicBezTo>
                  <a:cubicBezTo>
                    <a:pt x="64222" y="372748"/>
                    <a:pt x="63280" y="379200"/>
                    <a:pt x="63642" y="385579"/>
                  </a:cubicBezTo>
                  <a:cubicBezTo>
                    <a:pt x="64077" y="393263"/>
                    <a:pt x="63642" y="400947"/>
                    <a:pt x="63642" y="408559"/>
                  </a:cubicBezTo>
                  <a:cubicBezTo>
                    <a:pt x="63642" y="416170"/>
                    <a:pt x="63642" y="423564"/>
                    <a:pt x="63642" y="431031"/>
                  </a:cubicBezTo>
                  <a:cubicBezTo>
                    <a:pt x="62845" y="448211"/>
                    <a:pt x="63642" y="465392"/>
                    <a:pt x="63642" y="482572"/>
                  </a:cubicBezTo>
                  <a:cubicBezTo>
                    <a:pt x="63642" y="494823"/>
                    <a:pt x="63642" y="507001"/>
                    <a:pt x="63642" y="519252"/>
                  </a:cubicBezTo>
                  <a:cubicBezTo>
                    <a:pt x="63642" y="565067"/>
                    <a:pt x="63642" y="610953"/>
                    <a:pt x="63642" y="656985"/>
                  </a:cubicBezTo>
                  <a:cubicBezTo>
                    <a:pt x="63642" y="666192"/>
                    <a:pt x="63642" y="675470"/>
                    <a:pt x="63062" y="684677"/>
                  </a:cubicBezTo>
                  <a:cubicBezTo>
                    <a:pt x="63062" y="691926"/>
                    <a:pt x="63425" y="699175"/>
                    <a:pt x="63715" y="706424"/>
                  </a:cubicBezTo>
                  <a:cubicBezTo>
                    <a:pt x="60815" y="708961"/>
                    <a:pt x="57915" y="706424"/>
                    <a:pt x="54943" y="706424"/>
                  </a:cubicBezTo>
                  <a:cubicBezTo>
                    <a:pt x="44650" y="707439"/>
                    <a:pt x="34283" y="706424"/>
                    <a:pt x="23917" y="706424"/>
                  </a:cubicBezTo>
                  <a:cubicBezTo>
                    <a:pt x="18625" y="706424"/>
                    <a:pt x="13479" y="704757"/>
                    <a:pt x="8114" y="705119"/>
                  </a:cubicBezTo>
                  <a:cubicBezTo>
                    <a:pt x="5360" y="704612"/>
                    <a:pt x="4200" y="702872"/>
                    <a:pt x="2605" y="702075"/>
                  </a:cubicBezTo>
                  <a:close/>
                </a:path>
              </a:pathLst>
            </a:custGeom>
            <a:solidFill>
              <a:schemeClr val="accent6">
                <a:lumMod val="90000"/>
              </a:schemeClr>
            </a:solidFill>
            <a:ln w="72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7" name="Freeform: Shape 77">
              <a:extLst>
                <a:ext uri="{FF2B5EF4-FFF2-40B4-BE49-F238E27FC236}">
                  <a16:creationId xmlns:a16="http://schemas.microsoft.com/office/drawing/2014/main" id="{6848FF30-4431-D946-0640-A451B6353F6D}"/>
                </a:ext>
              </a:extLst>
            </p:cNvPr>
            <p:cNvSpPr/>
            <p:nvPr/>
          </p:nvSpPr>
          <p:spPr>
            <a:xfrm>
              <a:off x="9693122" y="2035476"/>
              <a:ext cx="328400" cy="218705"/>
            </a:xfrm>
            <a:custGeom>
              <a:avLst/>
              <a:gdLst>
                <a:gd name="connsiteX0" fmla="*/ 2589 w 328400"/>
                <a:gd name="connsiteY0" fmla="*/ 217 h 218705"/>
                <a:gd name="connsiteX1" fmla="*/ 7446 w 328400"/>
                <a:gd name="connsiteY1" fmla="*/ 2610 h 218705"/>
                <a:gd name="connsiteX2" fmla="*/ 23249 w 328400"/>
                <a:gd name="connsiteY2" fmla="*/ 3914 h 218705"/>
                <a:gd name="connsiteX3" fmla="*/ 54275 w 328400"/>
                <a:gd name="connsiteY3" fmla="*/ 3914 h 218705"/>
                <a:gd name="connsiteX4" fmla="*/ 63047 w 328400"/>
                <a:gd name="connsiteY4" fmla="*/ 3914 h 218705"/>
                <a:gd name="connsiteX5" fmla="*/ 81604 w 328400"/>
                <a:gd name="connsiteY5" fmla="*/ 3914 h 218705"/>
                <a:gd name="connsiteX6" fmla="*/ 91826 w 328400"/>
                <a:gd name="connsiteY6" fmla="*/ 4857 h 218705"/>
                <a:gd name="connsiteX7" fmla="*/ 121329 w 328400"/>
                <a:gd name="connsiteY7" fmla="*/ 4422 h 218705"/>
                <a:gd name="connsiteX8" fmla="*/ 147064 w 328400"/>
                <a:gd name="connsiteY8" fmla="*/ 4929 h 218705"/>
                <a:gd name="connsiteX9" fmla="*/ 167941 w 328400"/>
                <a:gd name="connsiteY9" fmla="*/ 4929 h 218705"/>
                <a:gd name="connsiteX10" fmla="*/ 203244 w 328400"/>
                <a:gd name="connsiteY10" fmla="*/ 4929 h 218705"/>
                <a:gd name="connsiteX11" fmla="*/ 246739 w 328400"/>
                <a:gd name="connsiteY11" fmla="*/ 4929 h 218705"/>
                <a:gd name="connsiteX12" fmla="*/ 265296 w 328400"/>
                <a:gd name="connsiteY12" fmla="*/ 4929 h 218705"/>
                <a:gd name="connsiteX13" fmla="*/ 300889 w 328400"/>
                <a:gd name="connsiteY13" fmla="*/ 4929 h 218705"/>
                <a:gd name="connsiteX14" fmla="*/ 311690 w 328400"/>
                <a:gd name="connsiteY14" fmla="*/ 3987 h 218705"/>
                <a:gd name="connsiteX15" fmla="*/ 315750 w 328400"/>
                <a:gd name="connsiteY15" fmla="*/ 4494 h 218705"/>
                <a:gd name="connsiteX16" fmla="*/ 324449 w 328400"/>
                <a:gd name="connsiteY16" fmla="*/ 2465 h 218705"/>
                <a:gd name="connsiteX17" fmla="*/ 326986 w 328400"/>
                <a:gd name="connsiteY17" fmla="*/ 0 h 218705"/>
                <a:gd name="connsiteX18" fmla="*/ 328146 w 328400"/>
                <a:gd name="connsiteY18" fmla="*/ 4494 h 218705"/>
                <a:gd name="connsiteX19" fmla="*/ 318867 w 328400"/>
                <a:gd name="connsiteY19" fmla="*/ 24864 h 218705"/>
                <a:gd name="connsiteX20" fmla="*/ 313140 w 328400"/>
                <a:gd name="connsiteY20" fmla="*/ 33418 h 218705"/>
                <a:gd name="connsiteX21" fmla="*/ 309951 w 328400"/>
                <a:gd name="connsiteY21" fmla="*/ 38493 h 218705"/>
                <a:gd name="connsiteX22" fmla="*/ 300672 w 328400"/>
                <a:gd name="connsiteY22" fmla="*/ 49439 h 218705"/>
                <a:gd name="connsiteX23" fmla="*/ 291176 w 328400"/>
                <a:gd name="connsiteY23" fmla="*/ 64517 h 218705"/>
                <a:gd name="connsiteX24" fmla="*/ 279867 w 328400"/>
                <a:gd name="connsiteY24" fmla="*/ 83727 h 218705"/>
                <a:gd name="connsiteX25" fmla="*/ 272618 w 328400"/>
                <a:gd name="connsiteY25" fmla="*/ 95905 h 218705"/>
                <a:gd name="connsiteX26" fmla="*/ 271386 w 328400"/>
                <a:gd name="connsiteY26" fmla="*/ 97935 h 218705"/>
                <a:gd name="connsiteX27" fmla="*/ 262397 w 328400"/>
                <a:gd name="connsiteY27" fmla="*/ 111781 h 218705"/>
                <a:gd name="connsiteX28" fmla="*/ 257685 w 328400"/>
                <a:gd name="connsiteY28" fmla="*/ 122655 h 218705"/>
                <a:gd name="connsiteX29" fmla="*/ 254640 w 328400"/>
                <a:gd name="connsiteY29" fmla="*/ 125554 h 218705"/>
                <a:gd name="connsiteX30" fmla="*/ 252538 w 328400"/>
                <a:gd name="connsiteY30" fmla="*/ 126642 h 218705"/>
                <a:gd name="connsiteX31" fmla="*/ 248188 w 328400"/>
                <a:gd name="connsiteY31" fmla="*/ 136573 h 218705"/>
                <a:gd name="connsiteX32" fmla="*/ 246449 w 328400"/>
                <a:gd name="connsiteY32" fmla="*/ 140342 h 218705"/>
                <a:gd name="connsiteX33" fmla="*/ 240359 w 328400"/>
                <a:gd name="connsiteY33" fmla="*/ 149839 h 218705"/>
                <a:gd name="connsiteX34" fmla="*/ 229921 w 328400"/>
                <a:gd name="connsiteY34" fmla="*/ 166874 h 218705"/>
                <a:gd name="connsiteX35" fmla="*/ 229123 w 328400"/>
                <a:gd name="connsiteY35" fmla="*/ 167816 h 218705"/>
                <a:gd name="connsiteX36" fmla="*/ 217090 w 328400"/>
                <a:gd name="connsiteY36" fmla="*/ 188404 h 218705"/>
                <a:gd name="connsiteX37" fmla="*/ 202229 w 328400"/>
                <a:gd name="connsiteY37" fmla="*/ 215516 h 218705"/>
                <a:gd name="connsiteX38" fmla="*/ 199475 w 328400"/>
                <a:gd name="connsiteY38" fmla="*/ 218705 h 218705"/>
                <a:gd name="connsiteX39" fmla="*/ 117415 w 328400"/>
                <a:gd name="connsiteY39" fmla="*/ 218705 h 218705"/>
                <a:gd name="connsiteX40" fmla="*/ 112268 w 328400"/>
                <a:gd name="connsiteY40" fmla="*/ 209354 h 218705"/>
                <a:gd name="connsiteX41" fmla="*/ 108934 w 328400"/>
                <a:gd name="connsiteY41" fmla="*/ 203554 h 218705"/>
                <a:gd name="connsiteX42" fmla="*/ 102554 w 328400"/>
                <a:gd name="connsiteY42" fmla="*/ 189926 h 218705"/>
                <a:gd name="connsiteX43" fmla="*/ 101684 w 328400"/>
                <a:gd name="connsiteY43" fmla="*/ 187172 h 218705"/>
                <a:gd name="connsiteX44" fmla="*/ 89651 w 328400"/>
                <a:gd name="connsiteY44" fmla="*/ 171368 h 218705"/>
                <a:gd name="connsiteX45" fmla="*/ 89071 w 328400"/>
                <a:gd name="connsiteY45" fmla="*/ 169049 h 218705"/>
                <a:gd name="connsiteX46" fmla="*/ 85156 w 328400"/>
                <a:gd name="connsiteY46" fmla="*/ 161800 h 218705"/>
                <a:gd name="connsiteX47" fmla="*/ 80372 w 328400"/>
                <a:gd name="connsiteY47" fmla="*/ 153463 h 218705"/>
                <a:gd name="connsiteX48" fmla="*/ 72036 w 328400"/>
                <a:gd name="connsiteY48" fmla="*/ 138530 h 218705"/>
                <a:gd name="connsiteX49" fmla="*/ 68701 w 328400"/>
                <a:gd name="connsiteY49" fmla="*/ 133528 h 218705"/>
                <a:gd name="connsiteX50" fmla="*/ 66744 w 328400"/>
                <a:gd name="connsiteY50" fmla="*/ 129179 h 218705"/>
                <a:gd name="connsiteX51" fmla="*/ 66744 w 328400"/>
                <a:gd name="connsiteY51" fmla="*/ 128019 h 218705"/>
                <a:gd name="connsiteX52" fmla="*/ 56088 w 328400"/>
                <a:gd name="connsiteY52" fmla="*/ 108084 h 218705"/>
                <a:gd name="connsiteX53" fmla="*/ 52681 w 328400"/>
                <a:gd name="connsiteY53" fmla="*/ 101415 h 218705"/>
                <a:gd name="connsiteX54" fmla="*/ 47679 w 328400"/>
                <a:gd name="connsiteY54" fmla="*/ 94166 h 218705"/>
                <a:gd name="connsiteX55" fmla="*/ 35863 w 328400"/>
                <a:gd name="connsiteY55" fmla="*/ 70824 h 218705"/>
                <a:gd name="connsiteX56" fmla="*/ 32528 w 328400"/>
                <a:gd name="connsiteY56" fmla="*/ 65894 h 218705"/>
                <a:gd name="connsiteX57" fmla="*/ 27526 w 328400"/>
                <a:gd name="connsiteY57" fmla="*/ 58645 h 218705"/>
                <a:gd name="connsiteX58" fmla="*/ 18755 w 328400"/>
                <a:gd name="connsiteY58" fmla="*/ 40522 h 218705"/>
                <a:gd name="connsiteX59" fmla="*/ 18247 w 328400"/>
                <a:gd name="connsiteY59" fmla="*/ 39435 h 218705"/>
                <a:gd name="connsiteX60" fmla="*/ 3749 w 328400"/>
                <a:gd name="connsiteY60" fmla="*/ 13773 h 218705"/>
                <a:gd name="connsiteX61" fmla="*/ 2299 w 328400"/>
                <a:gd name="connsiteY61" fmla="*/ 11091 h 218705"/>
                <a:gd name="connsiteX62" fmla="*/ 1285 w 328400"/>
                <a:gd name="connsiteY62" fmla="*/ 290 h 218705"/>
                <a:gd name="connsiteX63" fmla="*/ 2589 w 328400"/>
                <a:gd name="connsiteY63" fmla="*/ 217 h 218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28400" h="218705">
                  <a:moveTo>
                    <a:pt x="2589" y="217"/>
                  </a:moveTo>
                  <a:cubicBezTo>
                    <a:pt x="4184" y="1015"/>
                    <a:pt x="5344" y="2755"/>
                    <a:pt x="7446" y="2610"/>
                  </a:cubicBezTo>
                  <a:cubicBezTo>
                    <a:pt x="12811" y="2610"/>
                    <a:pt x="17957" y="3914"/>
                    <a:pt x="23249" y="3914"/>
                  </a:cubicBezTo>
                  <a:cubicBezTo>
                    <a:pt x="33615" y="3914"/>
                    <a:pt x="43982" y="4929"/>
                    <a:pt x="54275" y="3914"/>
                  </a:cubicBezTo>
                  <a:cubicBezTo>
                    <a:pt x="57248" y="3914"/>
                    <a:pt x="60147" y="6452"/>
                    <a:pt x="63047" y="3914"/>
                  </a:cubicBezTo>
                  <a:cubicBezTo>
                    <a:pt x="69116" y="5618"/>
                    <a:pt x="75536" y="5618"/>
                    <a:pt x="81604" y="3914"/>
                  </a:cubicBezTo>
                  <a:cubicBezTo>
                    <a:pt x="85156" y="2972"/>
                    <a:pt x="88346" y="5292"/>
                    <a:pt x="91826" y="4857"/>
                  </a:cubicBezTo>
                  <a:cubicBezTo>
                    <a:pt x="101643" y="4132"/>
                    <a:pt x="111495" y="3987"/>
                    <a:pt x="121329" y="4422"/>
                  </a:cubicBezTo>
                  <a:cubicBezTo>
                    <a:pt x="129883" y="4422"/>
                    <a:pt x="138510" y="4422"/>
                    <a:pt x="147064" y="4929"/>
                  </a:cubicBezTo>
                  <a:lnTo>
                    <a:pt x="167941" y="4929"/>
                  </a:lnTo>
                  <a:cubicBezTo>
                    <a:pt x="179685" y="5582"/>
                    <a:pt x="191428" y="4204"/>
                    <a:pt x="203244" y="4929"/>
                  </a:cubicBezTo>
                  <a:cubicBezTo>
                    <a:pt x="217742" y="5582"/>
                    <a:pt x="232240" y="4929"/>
                    <a:pt x="246739" y="4929"/>
                  </a:cubicBezTo>
                  <a:lnTo>
                    <a:pt x="265296" y="4929"/>
                  </a:lnTo>
                  <a:cubicBezTo>
                    <a:pt x="277185" y="4929"/>
                    <a:pt x="289001" y="4929"/>
                    <a:pt x="300889" y="4929"/>
                  </a:cubicBezTo>
                  <a:cubicBezTo>
                    <a:pt x="304505" y="4828"/>
                    <a:pt x="308112" y="4516"/>
                    <a:pt x="311690" y="3987"/>
                  </a:cubicBezTo>
                  <a:cubicBezTo>
                    <a:pt x="313063" y="3719"/>
                    <a:pt x="314486" y="3893"/>
                    <a:pt x="315750" y="4494"/>
                  </a:cubicBezTo>
                  <a:cubicBezTo>
                    <a:pt x="320317" y="6524"/>
                    <a:pt x="321404" y="6307"/>
                    <a:pt x="324449" y="2465"/>
                  </a:cubicBezTo>
                  <a:cubicBezTo>
                    <a:pt x="325045" y="1421"/>
                    <a:pt x="325925" y="565"/>
                    <a:pt x="326986" y="0"/>
                  </a:cubicBezTo>
                  <a:cubicBezTo>
                    <a:pt x="328276" y="1109"/>
                    <a:pt x="328738" y="2900"/>
                    <a:pt x="328146" y="4494"/>
                  </a:cubicBezTo>
                  <a:cubicBezTo>
                    <a:pt x="326189" y="11743"/>
                    <a:pt x="325391" y="19645"/>
                    <a:pt x="318867" y="24864"/>
                  </a:cubicBezTo>
                  <a:cubicBezTo>
                    <a:pt x="315976" y="26916"/>
                    <a:pt x="313938" y="29960"/>
                    <a:pt x="313140" y="33418"/>
                  </a:cubicBezTo>
                  <a:cubicBezTo>
                    <a:pt x="312763" y="35455"/>
                    <a:pt x="311622" y="37268"/>
                    <a:pt x="309951" y="38493"/>
                  </a:cubicBezTo>
                  <a:cubicBezTo>
                    <a:pt x="305904" y="41211"/>
                    <a:pt x="302691" y="45002"/>
                    <a:pt x="300672" y="49439"/>
                  </a:cubicBezTo>
                  <a:cubicBezTo>
                    <a:pt x="298207" y="55021"/>
                    <a:pt x="294003" y="59298"/>
                    <a:pt x="291176" y="64517"/>
                  </a:cubicBezTo>
                  <a:cubicBezTo>
                    <a:pt x="287696" y="71041"/>
                    <a:pt x="283926" y="77420"/>
                    <a:pt x="279867" y="83727"/>
                  </a:cubicBezTo>
                  <a:cubicBezTo>
                    <a:pt x="277330" y="87714"/>
                    <a:pt x="272618" y="90976"/>
                    <a:pt x="272618" y="95905"/>
                  </a:cubicBezTo>
                  <a:cubicBezTo>
                    <a:pt x="272470" y="96710"/>
                    <a:pt x="272031" y="97435"/>
                    <a:pt x="271386" y="97935"/>
                  </a:cubicBezTo>
                  <a:cubicBezTo>
                    <a:pt x="267142" y="101610"/>
                    <a:pt x="264026" y="106409"/>
                    <a:pt x="262397" y="111781"/>
                  </a:cubicBezTo>
                  <a:cubicBezTo>
                    <a:pt x="260947" y="115333"/>
                    <a:pt x="259497" y="119030"/>
                    <a:pt x="257685" y="122655"/>
                  </a:cubicBezTo>
                  <a:cubicBezTo>
                    <a:pt x="256979" y="123901"/>
                    <a:pt x="255919" y="124909"/>
                    <a:pt x="254640" y="125554"/>
                  </a:cubicBezTo>
                  <a:cubicBezTo>
                    <a:pt x="253915" y="125554"/>
                    <a:pt x="252538" y="126352"/>
                    <a:pt x="252538" y="126642"/>
                  </a:cubicBezTo>
                  <a:cubicBezTo>
                    <a:pt x="252900" y="130774"/>
                    <a:pt x="248986" y="133021"/>
                    <a:pt x="248188" y="136573"/>
                  </a:cubicBezTo>
                  <a:cubicBezTo>
                    <a:pt x="248188" y="138023"/>
                    <a:pt x="247681" y="139545"/>
                    <a:pt x="246449" y="140342"/>
                  </a:cubicBezTo>
                  <a:cubicBezTo>
                    <a:pt x="243456" y="142778"/>
                    <a:pt x="241323" y="146105"/>
                    <a:pt x="240359" y="149839"/>
                  </a:cubicBezTo>
                  <a:cubicBezTo>
                    <a:pt x="237287" y="155754"/>
                    <a:pt x="233799" y="161452"/>
                    <a:pt x="229921" y="166874"/>
                  </a:cubicBezTo>
                  <a:cubicBezTo>
                    <a:pt x="229921" y="167237"/>
                    <a:pt x="229268" y="167454"/>
                    <a:pt x="229123" y="167816"/>
                  </a:cubicBezTo>
                  <a:cubicBezTo>
                    <a:pt x="225844" y="175080"/>
                    <a:pt x="221810" y="181981"/>
                    <a:pt x="217090" y="188404"/>
                  </a:cubicBezTo>
                  <a:cubicBezTo>
                    <a:pt x="212016" y="197393"/>
                    <a:pt x="207231" y="206454"/>
                    <a:pt x="202229" y="215516"/>
                  </a:cubicBezTo>
                  <a:cubicBezTo>
                    <a:pt x="201709" y="216864"/>
                    <a:pt x="200735" y="217995"/>
                    <a:pt x="199475" y="218705"/>
                  </a:cubicBezTo>
                  <a:lnTo>
                    <a:pt x="117415" y="218705"/>
                  </a:lnTo>
                  <a:cubicBezTo>
                    <a:pt x="114708" y="216248"/>
                    <a:pt x="112897" y="212957"/>
                    <a:pt x="112268" y="209354"/>
                  </a:cubicBezTo>
                  <a:cubicBezTo>
                    <a:pt x="111803" y="207114"/>
                    <a:pt x="110635" y="205084"/>
                    <a:pt x="108934" y="203554"/>
                  </a:cubicBezTo>
                  <a:cubicBezTo>
                    <a:pt x="105392" y="199821"/>
                    <a:pt x="103155" y="195037"/>
                    <a:pt x="102554" y="189926"/>
                  </a:cubicBezTo>
                  <a:cubicBezTo>
                    <a:pt x="102554" y="188911"/>
                    <a:pt x="102554" y="187534"/>
                    <a:pt x="101684" y="187172"/>
                  </a:cubicBezTo>
                  <a:cubicBezTo>
                    <a:pt x="94435" y="184272"/>
                    <a:pt x="94073" y="176298"/>
                    <a:pt x="89651" y="171368"/>
                  </a:cubicBezTo>
                  <a:cubicBezTo>
                    <a:pt x="89157" y="170702"/>
                    <a:pt x="88948" y="169868"/>
                    <a:pt x="89071" y="169049"/>
                  </a:cubicBezTo>
                  <a:cubicBezTo>
                    <a:pt x="89566" y="166026"/>
                    <a:pt x="87958" y="163047"/>
                    <a:pt x="85156" y="161800"/>
                  </a:cubicBezTo>
                  <a:cubicBezTo>
                    <a:pt x="82402" y="160277"/>
                    <a:pt x="82184" y="156218"/>
                    <a:pt x="80372" y="153463"/>
                  </a:cubicBezTo>
                  <a:cubicBezTo>
                    <a:pt x="77327" y="148679"/>
                    <a:pt x="74790" y="143532"/>
                    <a:pt x="72036" y="138530"/>
                  </a:cubicBezTo>
                  <a:cubicBezTo>
                    <a:pt x="71216" y="136689"/>
                    <a:pt x="70089" y="134993"/>
                    <a:pt x="68701" y="133528"/>
                  </a:cubicBezTo>
                  <a:cubicBezTo>
                    <a:pt x="67422" y="132448"/>
                    <a:pt x="66702" y="130853"/>
                    <a:pt x="66744" y="129179"/>
                  </a:cubicBezTo>
                  <a:cubicBezTo>
                    <a:pt x="66744" y="128816"/>
                    <a:pt x="66744" y="128236"/>
                    <a:pt x="66744" y="128019"/>
                  </a:cubicBezTo>
                  <a:cubicBezTo>
                    <a:pt x="61742" y="122075"/>
                    <a:pt x="61887" y="113521"/>
                    <a:pt x="56088" y="108084"/>
                  </a:cubicBezTo>
                  <a:cubicBezTo>
                    <a:pt x="53768" y="105982"/>
                    <a:pt x="54275" y="102575"/>
                    <a:pt x="52681" y="101415"/>
                  </a:cubicBezTo>
                  <a:cubicBezTo>
                    <a:pt x="50525" y="99378"/>
                    <a:pt x="48821" y="96906"/>
                    <a:pt x="47679" y="94166"/>
                  </a:cubicBezTo>
                  <a:cubicBezTo>
                    <a:pt x="43266" y="86634"/>
                    <a:pt x="39320" y="78841"/>
                    <a:pt x="35863" y="70824"/>
                  </a:cubicBezTo>
                  <a:cubicBezTo>
                    <a:pt x="35286" y="68874"/>
                    <a:pt x="34121" y="67156"/>
                    <a:pt x="32528" y="65894"/>
                  </a:cubicBezTo>
                  <a:cubicBezTo>
                    <a:pt x="30252" y="63959"/>
                    <a:pt x="28526" y="61458"/>
                    <a:pt x="27526" y="58645"/>
                  </a:cubicBezTo>
                  <a:cubicBezTo>
                    <a:pt x="23756" y="53049"/>
                    <a:pt x="20803" y="46952"/>
                    <a:pt x="18755" y="40522"/>
                  </a:cubicBezTo>
                  <a:cubicBezTo>
                    <a:pt x="18691" y="40116"/>
                    <a:pt x="18515" y="39739"/>
                    <a:pt x="18247" y="39435"/>
                  </a:cubicBezTo>
                  <a:cubicBezTo>
                    <a:pt x="12099" y="31693"/>
                    <a:pt x="7206" y="23038"/>
                    <a:pt x="3749" y="13773"/>
                  </a:cubicBezTo>
                  <a:cubicBezTo>
                    <a:pt x="3242" y="12903"/>
                    <a:pt x="3024" y="11671"/>
                    <a:pt x="2299" y="11091"/>
                  </a:cubicBezTo>
                  <a:cubicBezTo>
                    <a:pt x="-2195" y="7901"/>
                    <a:pt x="1285" y="3842"/>
                    <a:pt x="1285" y="290"/>
                  </a:cubicBezTo>
                  <a:cubicBezTo>
                    <a:pt x="922" y="580"/>
                    <a:pt x="2009" y="362"/>
                    <a:pt x="2589" y="21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72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8" name="Freeform: Shape 78">
              <a:extLst>
                <a:ext uri="{FF2B5EF4-FFF2-40B4-BE49-F238E27FC236}">
                  <a16:creationId xmlns:a16="http://schemas.microsoft.com/office/drawing/2014/main" id="{C493C2E0-3068-EC6B-D833-170DF8E3E602}"/>
                </a:ext>
              </a:extLst>
            </p:cNvPr>
            <p:cNvSpPr/>
            <p:nvPr/>
          </p:nvSpPr>
          <p:spPr>
            <a:xfrm>
              <a:off x="9694487" y="1207384"/>
              <a:ext cx="325582" cy="126090"/>
            </a:xfrm>
            <a:custGeom>
              <a:avLst/>
              <a:gdLst>
                <a:gd name="connsiteX0" fmla="*/ 64074 w 325582"/>
                <a:gd name="connsiteY0" fmla="*/ 126091 h 126090"/>
                <a:gd name="connsiteX1" fmla="*/ 354 w 325582"/>
                <a:gd name="connsiteY1" fmla="*/ 126091 h 126090"/>
                <a:gd name="connsiteX2" fmla="*/ 354 w 325582"/>
                <a:gd name="connsiteY2" fmla="*/ 99631 h 126090"/>
                <a:gd name="connsiteX3" fmla="*/ 1659 w 325582"/>
                <a:gd name="connsiteY3" fmla="*/ 33157 h 126090"/>
                <a:gd name="connsiteX4" fmla="*/ 13185 w 325582"/>
                <a:gd name="connsiteY4" fmla="*/ 9018 h 126090"/>
                <a:gd name="connsiteX5" fmla="*/ 38557 w 325582"/>
                <a:gd name="connsiteY5" fmla="*/ 29 h 126090"/>
                <a:gd name="connsiteX6" fmla="*/ 254362 w 325582"/>
                <a:gd name="connsiteY6" fmla="*/ 29 h 126090"/>
                <a:gd name="connsiteX7" fmla="*/ 282779 w 325582"/>
                <a:gd name="connsiteY7" fmla="*/ 29 h 126090"/>
                <a:gd name="connsiteX8" fmla="*/ 324461 w 325582"/>
                <a:gd name="connsiteY8" fmla="*/ 41929 h 126090"/>
                <a:gd name="connsiteX9" fmla="*/ 325041 w 325582"/>
                <a:gd name="connsiteY9" fmla="*/ 81799 h 126090"/>
                <a:gd name="connsiteX10" fmla="*/ 325041 w 325582"/>
                <a:gd name="connsiteY10" fmla="*/ 101081 h 126090"/>
                <a:gd name="connsiteX11" fmla="*/ 325041 w 325582"/>
                <a:gd name="connsiteY11" fmla="*/ 126091 h 126090"/>
                <a:gd name="connsiteX12" fmla="*/ 64074 w 325582"/>
                <a:gd name="connsiteY12" fmla="*/ 126091 h 126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5582" h="126090">
                  <a:moveTo>
                    <a:pt x="64074" y="126091"/>
                  </a:moveTo>
                  <a:lnTo>
                    <a:pt x="354" y="126091"/>
                  </a:lnTo>
                  <a:cubicBezTo>
                    <a:pt x="-443" y="117247"/>
                    <a:pt x="354" y="108475"/>
                    <a:pt x="354" y="99631"/>
                  </a:cubicBezTo>
                  <a:cubicBezTo>
                    <a:pt x="354" y="77449"/>
                    <a:pt x="1442" y="55340"/>
                    <a:pt x="1659" y="33157"/>
                  </a:cubicBezTo>
                  <a:cubicBezTo>
                    <a:pt x="1846" y="23826"/>
                    <a:pt x="6046" y="15029"/>
                    <a:pt x="13185" y="9018"/>
                  </a:cubicBezTo>
                  <a:cubicBezTo>
                    <a:pt x="20175" y="2876"/>
                    <a:pt x="29260" y="-343"/>
                    <a:pt x="38557" y="29"/>
                  </a:cubicBezTo>
                  <a:cubicBezTo>
                    <a:pt x="110468" y="29"/>
                    <a:pt x="182403" y="29"/>
                    <a:pt x="254362" y="29"/>
                  </a:cubicBezTo>
                  <a:cubicBezTo>
                    <a:pt x="263859" y="29"/>
                    <a:pt x="273283" y="29"/>
                    <a:pt x="282779" y="29"/>
                  </a:cubicBezTo>
                  <a:cubicBezTo>
                    <a:pt x="305769" y="305"/>
                    <a:pt x="324305" y="18938"/>
                    <a:pt x="324461" y="41929"/>
                  </a:cubicBezTo>
                  <a:cubicBezTo>
                    <a:pt x="324461" y="55195"/>
                    <a:pt x="324461" y="68460"/>
                    <a:pt x="325041" y="81799"/>
                  </a:cubicBezTo>
                  <a:cubicBezTo>
                    <a:pt x="325512" y="88218"/>
                    <a:pt x="325512" y="94662"/>
                    <a:pt x="325041" y="101081"/>
                  </a:cubicBezTo>
                  <a:cubicBezTo>
                    <a:pt x="324316" y="109563"/>
                    <a:pt x="326563" y="117827"/>
                    <a:pt x="325041" y="126091"/>
                  </a:cubicBezTo>
                  <a:lnTo>
                    <a:pt x="64074" y="126091"/>
                  </a:lnTo>
                  <a:close/>
                </a:path>
              </a:pathLst>
            </a:custGeom>
            <a:solidFill>
              <a:schemeClr val="accent1"/>
            </a:solidFill>
            <a:ln w="72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9" name="Freeform: Shape 79">
              <a:extLst>
                <a:ext uri="{FF2B5EF4-FFF2-40B4-BE49-F238E27FC236}">
                  <a16:creationId xmlns:a16="http://schemas.microsoft.com/office/drawing/2014/main" id="{BE5EE4DF-5042-48B2-7A69-D210D5856857}"/>
                </a:ext>
              </a:extLst>
            </p:cNvPr>
            <p:cNvSpPr/>
            <p:nvPr/>
          </p:nvSpPr>
          <p:spPr>
            <a:xfrm>
              <a:off x="9810470" y="2254254"/>
              <a:ext cx="82416" cy="59041"/>
            </a:xfrm>
            <a:custGeom>
              <a:avLst/>
              <a:gdLst>
                <a:gd name="connsiteX0" fmla="*/ 67 w 82416"/>
                <a:gd name="connsiteY0" fmla="*/ 0 h 59041"/>
                <a:gd name="connsiteX1" fmla="*/ 82416 w 82416"/>
                <a:gd name="connsiteY1" fmla="*/ 0 h 59041"/>
                <a:gd name="connsiteX2" fmla="*/ 76907 w 82416"/>
                <a:gd name="connsiteY2" fmla="*/ 8699 h 59041"/>
                <a:gd name="connsiteX3" fmla="*/ 73717 w 82416"/>
                <a:gd name="connsiteY3" fmla="*/ 13918 h 59041"/>
                <a:gd name="connsiteX4" fmla="*/ 70093 w 82416"/>
                <a:gd name="connsiteY4" fmla="*/ 18630 h 59041"/>
                <a:gd name="connsiteX5" fmla="*/ 68426 w 82416"/>
                <a:gd name="connsiteY5" fmla="*/ 20225 h 59041"/>
                <a:gd name="connsiteX6" fmla="*/ 60742 w 82416"/>
                <a:gd name="connsiteY6" fmla="*/ 36608 h 59041"/>
                <a:gd name="connsiteX7" fmla="*/ 50665 w 82416"/>
                <a:gd name="connsiteY7" fmla="*/ 52411 h 59041"/>
                <a:gd name="connsiteX8" fmla="*/ 44866 w 82416"/>
                <a:gd name="connsiteY8" fmla="*/ 55238 h 59041"/>
                <a:gd name="connsiteX9" fmla="*/ 37617 w 82416"/>
                <a:gd name="connsiteY9" fmla="*/ 57920 h 59041"/>
                <a:gd name="connsiteX10" fmla="*/ 31310 w 82416"/>
                <a:gd name="connsiteY10" fmla="*/ 56108 h 59041"/>
                <a:gd name="connsiteX11" fmla="*/ 21379 w 82416"/>
                <a:gd name="connsiteY11" fmla="*/ 39653 h 59041"/>
                <a:gd name="connsiteX12" fmla="*/ 18769 w 82416"/>
                <a:gd name="connsiteY12" fmla="*/ 34216 h 59041"/>
                <a:gd name="connsiteX13" fmla="*/ 15797 w 82416"/>
                <a:gd name="connsiteY13" fmla="*/ 29359 h 59041"/>
                <a:gd name="connsiteX14" fmla="*/ 14492 w 82416"/>
                <a:gd name="connsiteY14" fmla="*/ 28199 h 59041"/>
                <a:gd name="connsiteX15" fmla="*/ 8621 w 82416"/>
                <a:gd name="connsiteY15" fmla="*/ 17253 h 59041"/>
                <a:gd name="connsiteX16" fmla="*/ 2024 w 82416"/>
                <a:gd name="connsiteY16" fmla="*/ 5727 h 59041"/>
                <a:gd name="connsiteX17" fmla="*/ 67 w 82416"/>
                <a:gd name="connsiteY17" fmla="*/ 0 h 59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416" h="59041">
                  <a:moveTo>
                    <a:pt x="67" y="0"/>
                  </a:moveTo>
                  <a:lnTo>
                    <a:pt x="82416" y="0"/>
                  </a:lnTo>
                  <a:cubicBezTo>
                    <a:pt x="81412" y="3349"/>
                    <a:pt x="79507" y="6357"/>
                    <a:pt x="76907" y="8699"/>
                  </a:cubicBezTo>
                  <a:cubicBezTo>
                    <a:pt x="75441" y="10156"/>
                    <a:pt x="74347" y="11946"/>
                    <a:pt x="73717" y="13918"/>
                  </a:cubicBezTo>
                  <a:cubicBezTo>
                    <a:pt x="72920" y="15803"/>
                    <a:pt x="72268" y="17760"/>
                    <a:pt x="70093" y="18630"/>
                  </a:cubicBezTo>
                  <a:cubicBezTo>
                    <a:pt x="69441" y="18630"/>
                    <a:pt x="68426" y="19645"/>
                    <a:pt x="68426" y="20225"/>
                  </a:cubicBezTo>
                  <a:cubicBezTo>
                    <a:pt x="68426" y="26822"/>
                    <a:pt x="63351" y="31244"/>
                    <a:pt x="60742" y="36608"/>
                  </a:cubicBezTo>
                  <a:cubicBezTo>
                    <a:pt x="58132" y="41972"/>
                    <a:pt x="53493" y="46974"/>
                    <a:pt x="50665" y="52411"/>
                  </a:cubicBezTo>
                  <a:cubicBezTo>
                    <a:pt x="49356" y="54296"/>
                    <a:pt x="47160" y="55369"/>
                    <a:pt x="44866" y="55238"/>
                  </a:cubicBezTo>
                  <a:cubicBezTo>
                    <a:pt x="42259" y="55492"/>
                    <a:pt x="39763" y="56420"/>
                    <a:pt x="37617" y="57920"/>
                  </a:cubicBezTo>
                  <a:cubicBezTo>
                    <a:pt x="34355" y="59950"/>
                    <a:pt x="33558" y="59153"/>
                    <a:pt x="31310" y="56108"/>
                  </a:cubicBezTo>
                  <a:cubicBezTo>
                    <a:pt x="27541" y="50889"/>
                    <a:pt x="26381" y="44147"/>
                    <a:pt x="21379" y="39653"/>
                  </a:cubicBezTo>
                  <a:cubicBezTo>
                    <a:pt x="20004" y="38130"/>
                    <a:pt x="19098" y="36238"/>
                    <a:pt x="18769" y="34216"/>
                  </a:cubicBezTo>
                  <a:cubicBezTo>
                    <a:pt x="18262" y="32186"/>
                    <a:pt x="18189" y="30156"/>
                    <a:pt x="15797" y="29359"/>
                  </a:cubicBezTo>
                  <a:cubicBezTo>
                    <a:pt x="15217" y="29359"/>
                    <a:pt x="14420" y="28489"/>
                    <a:pt x="14492" y="28199"/>
                  </a:cubicBezTo>
                  <a:cubicBezTo>
                    <a:pt x="15870" y="22762"/>
                    <a:pt x="10505" y="20950"/>
                    <a:pt x="8621" y="17253"/>
                  </a:cubicBezTo>
                  <a:cubicBezTo>
                    <a:pt x="6850" y="13179"/>
                    <a:pt x="4637" y="9315"/>
                    <a:pt x="2024" y="5727"/>
                  </a:cubicBezTo>
                  <a:cubicBezTo>
                    <a:pt x="493" y="4241"/>
                    <a:pt x="-234" y="2109"/>
                    <a:pt x="67" y="0"/>
                  </a:cubicBezTo>
                  <a:close/>
                </a:path>
              </a:pathLst>
            </a:custGeom>
            <a:solidFill>
              <a:schemeClr val="accent6">
                <a:lumMod val="90000"/>
              </a:schemeClr>
            </a:solidFill>
            <a:ln w="72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40" name="Freeform: Shape 80">
              <a:extLst>
                <a:ext uri="{FF2B5EF4-FFF2-40B4-BE49-F238E27FC236}">
                  <a16:creationId xmlns:a16="http://schemas.microsoft.com/office/drawing/2014/main" id="{53D4ED09-0098-D733-2D42-0DDE65FD6661}"/>
                </a:ext>
              </a:extLst>
            </p:cNvPr>
            <p:cNvSpPr/>
            <p:nvPr/>
          </p:nvSpPr>
          <p:spPr>
            <a:xfrm>
              <a:off x="9939863" y="1333402"/>
              <a:ext cx="18323" cy="707148"/>
            </a:xfrm>
            <a:custGeom>
              <a:avLst/>
              <a:gdLst>
                <a:gd name="connsiteX0" fmla="*/ 3840 w 18323"/>
                <a:gd name="connsiteY0" fmla="*/ 0 h 707148"/>
                <a:gd name="connsiteX1" fmla="*/ 16164 w 18323"/>
                <a:gd name="connsiteY1" fmla="*/ 0 h 707148"/>
                <a:gd name="connsiteX2" fmla="*/ 16164 w 18323"/>
                <a:gd name="connsiteY2" fmla="*/ 126134 h 707148"/>
                <a:gd name="connsiteX3" fmla="*/ 17396 w 18323"/>
                <a:gd name="connsiteY3" fmla="*/ 140197 h 707148"/>
                <a:gd name="connsiteX4" fmla="*/ 17396 w 18323"/>
                <a:gd name="connsiteY4" fmla="*/ 176950 h 707148"/>
                <a:gd name="connsiteX5" fmla="*/ 17396 w 18323"/>
                <a:gd name="connsiteY5" fmla="*/ 221822 h 707148"/>
                <a:gd name="connsiteX6" fmla="*/ 17396 w 18323"/>
                <a:gd name="connsiteY6" fmla="*/ 298083 h 707148"/>
                <a:gd name="connsiteX7" fmla="*/ 17396 w 18323"/>
                <a:gd name="connsiteY7" fmla="*/ 323165 h 707148"/>
                <a:gd name="connsiteX8" fmla="*/ 18194 w 18323"/>
                <a:gd name="connsiteY8" fmla="*/ 336358 h 707148"/>
                <a:gd name="connsiteX9" fmla="*/ 17759 w 18323"/>
                <a:gd name="connsiteY9" fmla="*/ 356438 h 707148"/>
                <a:gd name="connsiteX10" fmla="*/ 17759 w 18323"/>
                <a:gd name="connsiteY10" fmla="*/ 369124 h 707148"/>
                <a:gd name="connsiteX11" fmla="*/ 17759 w 18323"/>
                <a:gd name="connsiteY11" fmla="*/ 397323 h 707148"/>
                <a:gd name="connsiteX12" fmla="*/ 17759 w 18323"/>
                <a:gd name="connsiteY12" fmla="*/ 410081 h 707148"/>
                <a:gd name="connsiteX13" fmla="*/ 16889 w 18323"/>
                <a:gd name="connsiteY13" fmla="*/ 427117 h 707148"/>
                <a:gd name="connsiteX14" fmla="*/ 17976 w 18323"/>
                <a:gd name="connsiteY14" fmla="*/ 437483 h 707148"/>
                <a:gd name="connsiteX15" fmla="*/ 17469 w 18323"/>
                <a:gd name="connsiteY15" fmla="*/ 450966 h 707148"/>
                <a:gd name="connsiteX16" fmla="*/ 17904 w 18323"/>
                <a:gd name="connsiteY16" fmla="*/ 467276 h 707148"/>
                <a:gd name="connsiteX17" fmla="*/ 17904 w 18323"/>
                <a:gd name="connsiteY17" fmla="*/ 494750 h 707148"/>
                <a:gd name="connsiteX18" fmla="*/ 17904 w 18323"/>
                <a:gd name="connsiteY18" fmla="*/ 508161 h 707148"/>
                <a:gd name="connsiteX19" fmla="*/ 17904 w 18323"/>
                <a:gd name="connsiteY19" fmla="*/ 543392 h 707148"/>
                <a:gd name="connsiteX20" fmla="*/ 16961 w 18323"/>
                <a:gd name="connsiteY20" fmla="*/ 554338 h 707148"/>
                <a:gd name="connsiteX21" fmla="*/ 17976 w 18323"/>
                <a:gd name="connsiteY21" fmla="*/ 564052 h 707148"/>
                <a:gd name="connsiteX22" fmla="*/ 17976 w 18323"/>
                <a:gd name="connsiteY22" fmla="*/ 631903 h 707148"/>
                <a:gd name="connsiteX23" fmla="*/ 17976 w 18323"/>
                <a:gd name="connsiteY23" fmla="*/ 707149 h 707148"/>
                <a:gd name="connsiteX24" fmla="*/ 216 w 18323"/>
                <a:gd name="connsiteY24" fmla="*/ 707149 h 707148"/>
                <a:gd name="connsiteX25" fmla="*/ 216 w 18323"/>
                <a:gd name="connsiteY25" fmla="*/ 674890 h 707148"/>
                <a:gd name="connsiteX26" fmla="*/ 216 w 18323"/>
                <a:gd name="connsiteY26" fmla="*/ 660392 h 707148"/>
                <a:gd name="connsiteX27" fmla="*/ 868 w 18323"/>
                <a:gd name="connsiteY27" fmla="*/ 649374 h 707148"/>
                <a:gd name="connsiteX28" fmla="*/ 288 w 18323"/>
                <a:gd name="connsiteY28" fmla="*/ 632991 h 707148"/>
                <a:gd name="connsiteX29" fmla="*/ 288 w 18323"/>
                <a:gd name="connsiteY29" fmla="*/ 601385 h 707148"/>
                <a:gd name="connsiteX30" fmla="*/ 941 w 18323"/>
                <a:gd name="connsiteY30" fmla="*/ 585654 h 707148"/>
                <a:gd name="connsiteX31" fmla="*/ 361 w 18323"/>
                <a:gd name="connsiteY31" fmla="*/ 574708 h 707148"/>
                <a:gd name="connsiteX32" fmla="*/ 723 w 18323"/>
                <a:gd name="connsiteY32" fmla="*/ 549626 h 707148"/>
                <a:gd name="connsiteX33" fmla="*/ 361 w 18323"/>
                <a:gd name="connsiteY33" fmla="*/ 539405 h 707148"/>
                <a:gd name="connsiteX34" fmla="*/ 1303 w 18323"/>
                <a:gd name="connsiteY34" fmla="*/ 517658 h 707148"/>
                <a:gd name="connsiteX35" fmla="*/ 868 w 18323"/>
                <a:gd name="connsiteY35" fmla="*/ 498593 h 707148"/>
                <a:gd name="connsiteX36" fmla="*/ 1303 w 18323"/>
                <a:gd name="connsiteY36" fmla="*/ 462347 h 707148"/>
                <a:gd name="connsiteX37" fmla="*/ 1303 w 18323"/>
                <a:gd name="connsiteY37" fmla="*/ 392683 h 707148"/>
                <a:gd name="connsiteX38" fmla="*/ 1738 w 18323"/>
                <a:gd name="connsiteY38" fmla="*/ 324324 h 707148"/>
                <a:gd name="connsiteX39" fmla="*/ 1376 w 18323"/>
                <a:gd name="connsiteY39" fmla="*/ 285252 h 707148"/>
                <a:gd name="connsiteX40" fmla="*/ 2101 w 18323"/>
                <a:gd name="connsiteY40" fmla="*/ 275538 h 707148"/>
                <a:gd name="connsiteX41" fmla="*/ 1448 w 18323"/>
                <a:gd name="connsiteY41" fmla="*/ 252413 h 707148"/>
                <a:gd name="connsiteX42" fmla="*/ 1956 w 18323"/>
                <a:gd name="connsiteY42" fmla="*/ 244584 h 707148"/>
                <a:gd name="connsiteX43" fmla="*/ 1956 w 18323"/>
                <a:gd name="connsiteY43" fmla="*/ 224142 h 707148"/>
                <a:gd name="connsiteX44" fmla="*/ 1956 w 18323"/>
                <a:gd name="connsiteY44" fmla="*/ 199785 h 707148"/>
                <a:gd name="connsiteX45" fmla="*/ 1956 w 18323"/>
                <a:gd name="connsiteY45" fmla="*/ 138748 h 707148"/>
                <a:gd name="connsiteX46" fmla="*/ 2971 w 18323"/>
                <a:gd name="connsiteY46" fmla="*/ 129686 h 707148"/>
                <a:gd name="connsiteX47" fmla="*/ 2101 w 18323"/>
                <a:gd name="connsiteY47" fmla="*/ 117508 h 707148"/>
                <a:gd name="connsiteX48" fmla="*/ 2536 w 18323"/>
                <a:gd name="connsiteY48" fmla="*/ 104024 h 707148"/>
                <a:gd name="connsiteX49" fmla="*/ 2536 w 18323"/>
                <a:gd name="connsiteY49" fmla="*/ 71041 h 707148"/>
                <a:gd name="connsiteX50" fmla="*/ 3260 w 18323"/>
                <a:gd name="connsiteY50" fmla="*/ 46902 h 707148"/>
                <a:gd name="connsiteX51" fmla="*/ 3840 w 18323"/>
                <a:gd name="connsiteY51" fmla="*/ 0 h 7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8323" h="707148">
                  <a:moveTo>
                    <a:pt x="3840" y="0"/>
                  </a:moveTo>
                  <a:lnTo>
                    <a:pt x="16164" y="0"/>
                  </a:lnTo>
                  <a:cubicBezTo>
                    <a:pt x="16164" y="42045"/>
                    <a:pt x="16164" y="84089"/>
                    <a:pt x="16164" y="126134"/>
                  </a:cubicBezTo>
                  <a:cubicBezTo>
                    <a:pt x="16164" y="130919"/>
                    <a:pt x="17614" y="135486"/>
                    <a:pt x="17396" y="140197"/>
                  </a:cubicBezTo>
                  <a:cubicBezTo>
                    <a:pt x="16671" y="152448"/>
                    <a:pt x="17396" y="164699"/>
                    <a:pt x="17396" y="176950"/>
                  </a:cubicBezTo>
                  <a:cubicBezTo>
                    <a:pt x="17396" y="191883"/>
                    <a:pt x="17396" y="206889"/>
                    <a:pt x="17396" y="221822"/>
                  </a:cubicBezTo>
                  <a:cubicBezTo>
                    <a:pt x="17396" y="247194"/>
                    <a:pt x="17396" y="272566"/>
                    <a:pt x="17396" y="298083"/>
                  </a:cubicBezTo>
                  <a:cubicBezTo>
                    <a:pt x="17396" y="306419"/>
                    <a:pt x="17396" y="314756"/>
                    <a:pt x="17396" y="323165"/>
                  </a:cubicBezTo>
                  <a:cubicBezTo>
                    <a:pt x="17914" y="327544"/>
                    <a:pt x="18181" y="331948"/>
                    <a:pt x="18194" y="336358"/>
                  </a:cubicBezTo>
                  <a:cubicBezTo>
                    <a:pt x="17469" y="343027"/>
                    <a:pt x="19136" y="349696"/>
                    <a:pt x="17759" y="356438"/>
                  </a:cubicBezTo>
                  <a:cubicBezTo>
                    <a:pt x="17295" y="360654"/>
                    <a:pt x="17295" y="364908"/>
                    <a:pt x="17759" y="369124"/>
                  </a:cubicBezTo>
                  <a:cubicBezTo>
                    <a:pt x="18266" y="378516"/>
                    <a:pt x="18266" y="387930"/>
                    <a:pt x="17759" y="397323"/>
                  </a:cubicBezTo>
                  <a:cubicBezTo>
                    <a:pt x="17540" y="401573"/>
                    <a:pt x="17540" y="405831"/>
                    <a:pt x="17759" y="410081"/>
                  </a:cubicBezTo>
                  <a:cubicBezTo>
                    <a:pt x="17759" y="415880"/>
                    <a:pt x="17034" y="421462"/>
                    <a:pt x="16889" y="427117"/>
                  </a:cubicBezTo>
                  <a:cubicBezTo>
                    <a:pt x="16889" y="430669"/>
                    <a:pt x="17759" y="434366"/>
                    <a:pt x="17976" y="437483"/>
                  </a:cubicBezTo>
                  <a:cubicBezTo>
                    <a:pt x="18133" y="441984"/>
                    <a:pt x="17963" y="446490"/>
                    <a:pt x="17469" y="450966"/>
                  </a:cubicBezTo>
                  <a:cubicBezTo>
                    <a:pt x="17469" y="456330"/>
                    <a:pt x="18556" y="461912"/>
                    <a:pt x="17904" y="467276"/>
                  </a:cubicBezTo>
                  <a:cubicBezTo>
                    <a:pt x="16889" y="476410"/>
                    <a:pt x="18918" y="485544"/>
                    <a:pt x="17904" y="494750"/>
                  </a:cubicBezTo>
                  <a:cubicBezTo>
                    <a:pt x="17324" y="498882"/>
                    <a:pt x="18629" y="503739"/>
                    <a:pt x="17904" y="508161"/>
                  </a:cubicBezTo>
                  <a:cubicBezTo>
                    <a:pt x="16889" y="519905"/>
                    <a:pt x="18339" y="531648"/>
                    <a:pt x="17904" y="543392"/>
                  </a:cubicBezTo>
                  <a:cubicBezTo>
                    <a:pt x="18167" y="547067"/>
                    <a:pt x="17849" y="550761"/>
                    <a:pt x="16961" y="554338"/>
                  </a:cubicBezTo>
                  <a:cubicBezTo>
                    <a:pt x="15946" y="557600"/>
                    <a:pt x="17976" y="560717"/>
                    <a:pt x="17976" y="564052"/>
                  </a:cubicBezTo>
                  <a:cubicBezTo>
                    <a:pt x="17976" y="586669"/>
                    <a:pt x="17976" y="609286"/>
                    <a:pt x="17976" y="631903"/>
                  </a:cubicBezTo>
                  <a:cubicBezTo>
                    <a:pt x="17976" y="656985"/>
                    <a:pt x="17976" y="682067"/>
                    <a:pt x="17976" y="707149"/>
                  </a:cubicBezTo>
                  <a:lnTo>
                    <a:pt x="216" y="707149"/>
                  </a:lnTo>
                  <a:cubicBezTo>
                    <a:pt x="216" y="696348"/>
                    <a:pt x="216" y="685402"/>
                    <a:pt x="216" y="674890"/>
                  </a:cubicBezTo>
                  <a:cubicBezTo>
                    <a:pt x="-72" y="670063"/>
                    <a:pt x="-72" y="665220"/>
                    <a:pt x="216" y="660392"/>
                  </a:cubicBezTo>
                  <a:cubicBezTo>
                    <a:pt x="936" y="656768"/>
                    <a:pt x="1155" y="653056"/>
                    <a:pt x="868" y="649374"/>
                  </a:cubicBezTo>
                  <a:cubicBezTo>
                    <a:pt x="433" y="643864"/>
                    <a:pt x="506" y="638428"/>
                    <a:pt x="288" y="632991"/>
                  </a:cubicBezTo>
                  <a:cubicBezTo>
                    <a:pt x="-147" y="622407"/>
                    <a:pt x="868" y="611896"/>
                    <a:pt x="288" y="601385"/>
                  </a:cubicBezTo>
                  <a:cubicBezTo>
                    <a:pt x="-147" y="596165"/>
                    <a:pt x="1593" y="590946"/>
                    <a:pt x="941" y="585654"/>
                  </a:cubicBezTo>
                  <a:cubicBezTo>
                    <a:pt x="170" y="582059"/>
                    <a:pt x="-26" y="578364"/>
                    <a:pt x="361" y="574708"/>
                  </a:cubicBezTo>
                  <a:cubicBezTo>
                    <a:pt x="1569" y="566398"/>
                    <a:pt x="1690" y="557967"/>
                    <a:pt x="723" y="549626"/>
                  </a:cubicBezTo>
                  <a:cubicBezTo>
                    <a:pt x="205" y="546244"/>
                    <a:pt x="83" y="542814"/>
                    <a:pt x="361" y="539405"/>
                  </a:cubicBezTo>
                  <a:cubicBezTo>
                    <a:pt x="1280" y="532195"/>
                    <a:pt x="1595" y="524921"/>
                    <a:pt x="1303" y="517658"/>
                  </a:cubicBezTo>
                  <a:cubicBezTo>
                    <a:pt x="1303" y="511278"/>
                    <a:pt x="723" y="504899"/>
                    <a:pt x="868" y="498593"/>
                  </a:cubicBezTo>
                  <a:cubicBezTo>
                    <a:pt x="1231" y="486559"/>
                    <a:pt x="1376" y="474598"/>
                    <a:pt x="1303" y="462347"/>
                  </a:cubicBezTo>
                  <a:cubicBezTo>
                    <a:pt x="1303" y="439150"/>
                    <a:pt x="1303" y="415953"/>
                    <a:pt x="1303" y="392683"/>
                  </a:cubicBezTo>
                  <a:cubicBezTo>
                    <a:pt x="1303" y="369414"/>
                    <a:pt x="1303" y="347159"/>
                    <a:pt x="1738" y="324324"/>
                  </a:cubicBezTo>
                  <a:cubicBezTo>
                    <a:pt x="2270" y="311302"/>
                    <a:pt x="2149" y="298262"/>
                    <a:pt x="1376" y="285252"/>
                  </a:cubicBezTo>
                  <a:cubicBezTo>
                    <a:pt x="1376" y="281917"/>
                    <a:pt x="2536" y="278510"/>
                    <a:pt x="2101" y="275538"/>
                  </a:cubicBezTo>
                  <a:cubicBezTo>
                    <a:pt x="941" y="267781"/>
                    <a:pt x="2536" y="260097"/>
                    <a:pt x="1448" y="252413"/>
                  </a:cubicBezTo>
                  <a:cubicBezTo>
                    <a:pt x="1086" y="249876"/>
                    <a:pt x="2391" y="247122"/>
                    <a:pt x="1956" y="244584"/>
                  </a:cubicBezTo>
                  <a:cubicBezTo>
                    <a:pt x="1122" y="237796"/>
                    <a:pt x="1122" y="230931"/>
                    <a:pt x="1956" y="224142"/>
                  </a:cubicBezTo>
                  <a:cubicBezTo>
                    <a:pt x="2463" y="216023"/>
                    <a:pt x="1956" y="207904"/>
                    <a:pt x="1956" y="199785"/>
                  </a:cubicBezTo>
                  <a:cubicBezTo>
                    <a:pt x="2608" y="179488"/>
                    <a:pt x="1956" y="159118"/>
                    <a:pt x="1956" y="138748"/>
                  </a:cubicBezTo>
                  <a:cubicBezTo>
                    <a:pt x="1956" y="135631"/>
                    <a:pt x="3913" y="132731"/>
                    <a:pt x="2971" y="129686"/>
                  </a:cubicBezTo>
                  <a:cubicBezTo>
                    <a:pt x="2177" y="125678"/>
                    <a:pt x="1885" y="121588"/>
                    <a:pt x="2101" y="117508"/>
                  </a:cubicBezTo>
                  <a:cubicBezTo>
                    <a:pt x="2101" y="112941"/>
                    <a:pt x="2971" y="108446"/>
                    <a:pt x="2536" y="104024"/>
                  </a:cubicBezTo>
                  <a:cubicBezTo>
                    <a:pt x="1448" y="93006"/>
                    <a:pt x="2536" y="82277"/>
                    <a:pt x="2536" y="71041"/>
                  </a:cubicBezTo>
                  <a:cubicBezTo>
                    <a:pt x="2536" y="62995"/>
                    <a:pt x="2536" y="54948"/>
                    <a:pt x="3260" y="46902"/>
                  </a:cubicBezTo>
                  <a:cubicBezTo>
                    <a:pt x="4275" y="31316"/>
                    <a:pt x="3840" y="15658"/>
                    <a:pt x="3840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72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41" name="Freeform: Shape 81">
              <a:extLst>
                <a:ext uri="{FF2B5EF4-FFF2-40B4-BE49-F238E27FC236}">
                  <a16:creationId xmlns:a16="http://schemas.microsoft.com/office/drawing/2014/main" id="{0AA9C5B5-9E4C-31B1-3466-E60B89C65B85}"/>
                </a:ext>
              </a:extLst>
            </p:cNvPr>
            <p:cNvSpPr/>
            <p:nvPr/>
          </p:nvSpPr>
          <p:spPr>
            <a:xfrm>
              <a:off x="9755171" y="1333474"/>
              <a:ext cx="19265" cy="707629"/>
            </a:xfrm>
            <a:custGeom>
              <a:avLst/>
              <a:gdLst>
                <a:gd name="connsiteX0" fmla="*/ 3390 w 19265"/>
                <a:gd name="connsiteY0" fmla="*/ 0 h 707629"/>
                <a:gd name="connsiteX1" fmla="*/ 15786 w 19265"/>
                <a:gd name="connsiteY1" fmla="*/ 0 h 707629"/>
                <a:gd name="connsiteX2" fmla="*/ 15786 w 19265"/>
                <a:gd name="connsiteY2" fmla="*/ 28561 h 707629"/>
                <a:gd name="connsiteX3" fmla="*/ 14554 w 19265"/>
                <a:gd name="connsiteY3" fmla="*/ 59298 h 707629"/>
                <a:gd name="connsiteX4" fmla="*/ 14554 w 19265"/>
                <a:gd name="connsiteY4" fmla="*/ 61037 h 707629"/>
                <a:gd name="connsiteX5" fmla="*/ 16293 w 19265"/>
                <a:gd name="connsiteY5" fmla="*/ 80827 h 707629"/>
                <a:gd name="connsiteX6" fmla="*/ 15206 w 19265"/>
                <a:gd name="connsiteY6" fmla="*/ 131571 h 707629"/>
                <a:gd name="connsiteX7" fmla="*/ 15786 w 19265"/>
                <a:gd name="connsiteY7" fmla="*/ 133963 h 707629"/>
                <a:gd name="connsiteX8" fmla="*/ 17091 w 19265"/>
                <a:gd name="connsiteY8" fmla="*/ 166802 h 707629"/>
                <a:gd name="connsiteX9" fmla="*/ 17091 w 19265"/>
                <a:gd name="connsiteY9" fmla="*/ 175790 h 707629"/>
                <a:gd name="connsiteX10" fmla="*/ 16583 w 19265"/>
                <a:gd name="connsiteY10" fmla="*/ 187099 h 707629"/>
                <a:gd name="connsiteX11" fmla="*/ 16583 w 19265"/>
                <a:gd name="connsiteY11" fmla="*/ 194348 h 707629"/>
                <a:gd name="connsiteX12" fmla="*/ 17163 w 19265"/>
                <a:gd name="connsiteY12" fmla="*/ 199205 h 707629"/>
                <a:gd name="connsiteX13" fmla="*/ 16583 w 19265"/>
                <a:gd name="connsiteY13" fmla="*/ 207686 h 707629"/>
                <a:gd name="connsiteX14" fmla="*/ 16583 w 19265"/>
                <a:gd name="connsiteY14" fmla="*/ 239872 h 707629"/>
                <a:gd name="connsiteX15" fmla="*/ 16583 w 19265"/>
                <a:gd name="connsiteY15" fmla="*/ 264737 h 707629"/>
                <a:gd name="connsiteX16" fmla="*/ 16583 w 19265"/>
                <a:gd name="connsiteY16" fmla="*/ 294603 h 707629"/>
                <a:gd name="connsiteX17" fmla="*/ 16076 w 19265"/>
                <a:gd name="connsiteY17" fmla="*/ 307144 h 707629"/>
                <a:gd name="connsiteX18" fmla="*/ 17308 w 19265"/>
                <a:gd name="connsiteY18" fmla="*/ 323382 h 707629"/>
                <a:gd name="connsiteX19" fmla="*/ 16148 w 19265"/>
                <a:gd name="connsiteY19" fmla="*/ 364557 h 707629"/>
                <a:gd name="connsiteX20" fmla="*/ 16583 w 19265"/>
                <a:gd name="connsiteY20" fmla="*/ 370646 h 707629"/>
                <a:gd name="connsiteX21" fmla="*/ 17308 w 19265"/>
                <a:gd name="connsiteY21" fmla="*/ 378548 h 707629"/>
                <a:gd name="connsiteX22" fmla="*/ 17308 w 19265"/>
                <a:gd name="connsiteY22" fmla="*/ 395221 h 707629"/>
                <a:gd name="connsiteX23" fmla="*/ 17743 w 19265"/>
                <a:gd name="connsiteY23" fmla="*/ 420375 h 707629"/>
                <a:gd name="connsiteX24" fmla="*/ 18106 w 19265"/>
                <a:gd name="connsiteY24" fmla="*/ 444297 h 707629"/>
                <a:gd name="connsiteX25" fmla="*/ 18106 w 19265"/>
                <a:gd name="connsiteY25" fmla="*/ 457635 h 707629"/>
                <a:gd name="connsiteX26" fmla="*/ 18106 w 19265"/>
                <a:gd name="connsiteY26" fmla="*/ 465464 h 707629"/>
                <a:gd name="connsiteX27" fmla="*/ 18106 w 19265"/>
                <a:gd name="connsiteY27" fmla="*/ 471481 h 707629"/>
                <a:gd name="connsiteX28" fmla="*/ 17308 w 19265"/>
                <a:gd name="connsiteY28" fmla="*/ 475613 h 707629"/>
                <a:gd name="connsiteX29" fmla="*/ 17308 w 19265"/>
                <a:gd name="connsiteY29" fmla="*/ 490111 h 707629"/>
                <a:gd name="connsiteX30" fmla="*/ 17308 w 19265"/>
                <a:gd name="connsiteY30" fmla="*/ 493663 h 707629"/>
                <a:gd name="connsiteX31" fmla="*/ 17816 w 19265"/>
                <a:gd name="connsiteY31" fmla="*/ 504102 h 707629"/>
                <a:gd name="connsiteX32" fmla="*/ 17816 w 19265"/>
                <a:gd name="connsiteY32" fmla="*/ 525849 h 707629"/>
                <a:gd name="connsiteX33" fmla="*/ 16801 w 19265"/>
                <a:gd name="connsiteY33" fmla="*/ 565502 h 707629"/>
                <a:gd name="connsiteX34" fmla="*/ 16801 w 19265"/>
                <a:gd name="connsiteY34" fmla="*/ 567241 h 707629"/>
                <a:gd name="connsiteX35" fmla="*/ 16801 w 19265"/>
                <a:gd name="connsiteY35" fmla="*/ 583262 h 707629"/>
                <a:gd name="connsiteX36" fmla="*/ 16801 w 19265"/>
                <a:gd name="connsiteY36" fmla="*/ 586742 h 707629"/>
                <a:gd name="connsiteX37" fmla="*/ 17961 w 19265"/>
                <a:gd name="connsiteY37" fmla="*/ 597108 h 707629"/>
                <a:gd name="connsiteX38" fmla="*/ 17961 w 19265"/>
                <a:gd name="connsiteY38" fmla="*/ 643864 h 707629"/>
                <a:gd name="connsiteX39" fmla="*/ 17961 w 19265"/>
                <a:gd name="connsiteY39" fmla="*/ 699972 h 707629"/>
                <a:gd name="connsiteX40" fmla="*/ 19266 w 19265"/>
                <a:gd name="connsiteY40" fmla="*/ 706352 h 707629"/>
                <a:gd name="connsiteX41" fmla="*/ 708 w 19265"/>
                <a:gd name="connsiteY41" fmla="*/ 706352 h 707629"/>
                <a:gd name="connsiteX42" fmla="*/ 55 w 19265"/>
                <a:gd name="connsiteY42" fmla="*/ 684604 h 707629"/>
                <a:gd name="connsiteX43" fmla="*/ 635 w 19265"/>
                <a:gd name="connsiteY43" fmla="*/ 656913 h 707629"/>
                <a:gd name="connsiteX44" fmla="*/ 635 w 19265"/>
                <a:gd name="connsiteY44" fmla="*/ 519180 h 707629"/>
                <a:gd name="connsiteX45" fmla="*/ 635 w 19265"/>
                <a:gd name="connsiteY45" fmla="*/ 482500 h 707629"/>
                <a:gd name="connsiteX46" fmla="*/ 635 w 19265"/>
                <a:gd name="connsiteY46" fmla="*/ 430958 h 707629"/>
                <a:gd name="connsiteX47" fmla="*/ 635 w 19265"/>
                <a:gd name="connsiteY47" fmla="*/ 408486 h 707629"/>
                <a:gd name="connsiteX48" fmla="*/ 635 w 19265"/>
                <a:gd name="connsiteY48" fmla="*/ 385507 h 707629"/>
                <a:gd name="connsiteX49" fmla="*/ 1215 w 19265"/>
                <a:gd name="connsiteY49" fmla="*/ 366297 h 707629"/>
                <a:gd name="connsiteX50" fmla="*/ 200 w 19265"/>
                <a:gd name="connsiteY50" fmla="*/ 350639 h 707629"/>
                <a:gd name="connsiteX51" fmla="*/ 200 w 19265"/>
                <a:gd name="connsiteY51" fmla="*/ 349406 h 707629"/>
                <a:gd name="connsiteX52" fmla="*/ 1143 w 19265"/>
                <a:gd name="connsiteY52" fmla="*/ 321425 h 707629"/>
                <a:gd name="connsiteX53" fmla="*/ 635 w 19265"/>
                <a:gd name="connsiteY53" fmla="*/ 317873 h 707629"/>
                <a:gd name="connsiteX54" fmla="*/ 1433 w 19265"/>
                <a:gd name="connsiteY54" fmla="*/ 309536 h 707629"/>
                <a:gd name="connsiteX55" fmla="*/ 2158 w 19265"/>
                <a:gd name="connsiteY55" fmla="*/ 304317 h 707629"/>
                <a:gd name="connsiteX56" fmla="*/ 1143 w 19265"/>
                <a:gd name="connsiteY56" fmla="*/ 294966 h 707629"/>
                <a:gd name="connsiteX57" fmla="*/ 563 w 19265"/>
                <a:gd name="connsiteY57" fmla="*/ 277858 h 707629"/>
                <a:gd name="connsiteX58" fmla="*/ 563 w 19265"/>
                <a:gd name="connsiteY58" fmla="*/ 270609 h 707629"/>
                <a:gd name="connsiteX59" fmla="*/ 1578 w 19265"/>
                <a:gd name="connsiteY59" fmla="*/ 217908 h 707629"/>
                <a:gd name="connsiteX60" fmla="*/ 1578 w 19265"/>
                <a:gd name="connsiteY60" fmla="*/ 180502 h 707629"/>
                <a:gd name="connsiteX61" fmla="*/ 1578 w 19265"/>
                <a:gd name="connsiteY61" fmla="*/ 143097 h 707629"/>
                <a:gd name="connsiteX62" fmla="*/ 2520 w 19265"/>
                <a:gd name="connsiteY62" fmla="*/ 133383 h 707629"/>
                <a:gd name="connsiteX63" fmla="*/ 2520 w 19265"/>
                <a:gd name="connsiteY63" fmla="*/ 129686 h 707629"/>
                <a:gd name="connsiteX64" fmla="*/ 2810 w 19265"/>
                <a:gd name="connsiteY64" fmla="*/ 74231 h 707629"/>
                <a:gd name="connsiteX65" fmla="*/ 4115 w 19265"/>
                <a:gd name="connsiteY65" fmla="*/ 59008 h 707629"/>
                <a:gd name="connsiteX66" fmla="*/ 5637 w 19265"/>
                <a:gd name="connsiteY66" fmla="*/ 44509 h 707629"/>
                <a:gd name="connsiteX67" fmla="*/ 3680 w 19265"/>
                <a:gd name="connsiteY67" fmla="*/ 36535 h 707629"/>
                <a:gd name="connsiteX68" fmla="*/ 3680 w 19265"/>
                <a:gd name="connsiteY68" fmla="*/ 23705 h 707629"/>
                <a:gd name="connsiteX69" fmla="*/ 3390 w 19265"/>
                <a:gd name="connsiteY69" fmla="*/ 0 h 70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9265" h="707629">
                  <a:moveTo>
                    <a:pt x="3390" y="0"/>
                  </a:moveTo>
                  <a:lnTo>
                    <a:pt x="15786" y="0"/>
                  </a:lnTo>
                  <a:cubicBezTo>
                    <a:pt x="16438" y="9496"/>
                    <a:pt x="15134" y="18993"/>
                    <a:pt x="15786" y="28561"/>
                  </a:cubicBezTo>
                  <a:cubicBezTo>
                    <a:pt x="16438" y="38130"/>
                    <a:pt x="15061" y="49004"/>
                    <a:pt x="14554" y="59298"/>
                  </a:cubicBezTo>
                  <a:cubicBezTo>
                    <a:pt x="14554" y="59877"/>
                    <a:pt x="14119" y="60530"/>
                    <a:pt x="14554" y="61037"/>
                  </a:cubicBezTo>
                  <a:cubicBezTo>
                    <a:pt x="16432" y="67455"/>
                    <a:pt x="17023" y="74181"/>
                    <a:pt x="16293" y="80827"/>
                  </a:cubicBezTo>
                  <a:cubicBezTo>
                    <a:pt x="16998" y="97748"/>
                    <a:pt x="16635" y="114696"/>
                    <a:pt x="15206" y="131571"/>
                  </a:cubicBezTo>
                  <a:cubicBezTo>
                    <a:pt x="15206" y="132296"/>
                    <a:pt x="15206" y="133166"/>
                    <a:pt x="15786" y="133963"/>
                  </a:cubicBezTo>
                  <a:cubicBezTo>
                    <a:pt x="19193" y="144764"/>
                    <a:pt x="16511" y="155710"/>
                    <a:pt x="17091" y="166802"/>
                  </a:cubicBezTo>
                  <a:cubicBezTo>
                    <a:pt x="16802" y="169791"/>
                    <a:pt x="16802" y="172801"/>
                    <a:pt x="17091" y="175790"/>
                  </a:cubicBezTo>
                  <a:cubicBezTo>
                    <a:pt x="17796" y="179548"/>
                    <a:pt x="17622" y="183419"/>
                    <a:pt x="16583" y="187099"/>
                  </a:cubicBezTo>
                  <a:cubicBezTo>
                    <a:pt x="15730" y="189440"/>
                    <a:pt x="15730" y="192007"/>
                    <a:pt x="16583" y="194348"/>
                  </a:cubicBezTo>
                  <a:cubicBezTo>
                    <a:pt x="17039" y="195925"/>
                    <a:pt x="17234" y="197565"/>
                    <a:pt x="17163" y="199205"/>
                  </a:cubicBezTo>
                  <a:cubicBezTo>
                    <a:pt x="17163" y="202105"/>
                    <a:pt x="16221" y="205077"/>
                    <a:pt x="16583" y="207686"/>
                  </a:cubicBezTo>
                  <a:cubicBezTo>
                    <a:pt x="17163" y="218407"/>
                    <a:pt x="17163" y="229152"/>
                    <a:pt x="16583" y="239872"/>
                  </a:cubicBezTo>
                  <a:cubicBezTo>
                    <a:pt x="16583" y="248136"/>
                    <a:pt x="16221" y="256618"/>
                    <a:pt x="16583" y="264737"/>
                  </a:cubicBezTo>
                  <a:cubicBezTo>
                    <a:pt x="17018" y="274741"/>
                    <a:pt x="15786" y="284672"/>
                    <a:pt x="16583" y="294603"/>
                  </a:cubicBezTo>
                  <a:cubicBezTo>
                    <a:pt x="17018" y="298663"/>
                    <a:pt x="15568" y="303230"/>
                    <a:pt x="16076" y="307144"/>
                  </a:cubicBezTo>
                  <a:cubicBezTo>
                    <a:pt x="16871" y="312521"/>
                    <a:pt x="17283" y="317947"/>
                    <a:pt x="17308" y="323382"/>
                  </a:cubicBezTo>
                  <a:cubicBezTo>
                    <a:pt x="18045" y="337115"/>
                    <a:pt x="17657" y="350886"/>
                    <a:pt x="16148" y="364557"/>
                  </a:cubicBezTo>
                  <a:cubicBezTo>
                    <a:pt x="15787" y="366591"/>
                    <a:pt x="15936" y="368684"/>
                    <a:pt x="16583" y="370646"/>
                  </a:cubicBezTo>
                  <a:cubicBezTo>
                    <a:pt x="17257" y="373222"/>
                    <a:pt x="17502" y="375892"/>
                    <a:pt x="17308" y="378548"/>
                  </a:cubicBezTo>
                  <a:cubicBezTo>
                    <a:pt x="17308" y="384057"/>
                    <a:pt x="17308" y="389639"/>
                    <a:pt x="17308" y="395221"/>
                  </a:cubicBezTo>
                  <a:cubicBezTo>
                    <a:pt x="17308" y="403557"/>
                    <a:pt x="17308" y="411966"/>
                    <a:pt x="17743" y="420375"/>
                  </a:cubicBezTo>
                  <a:cubicBezTo>
                    <a:pt x="18178" y="428784"/>
                    <a:pt x="18541" y="436323"/>
                    <a:pt x="18106" y="444297"/>
                  </a:cubicBezTo>
                  <a:cubicBezTo>
                    <a:pt x="18686" y="448724"/>
                    <a:pt x="18686" y="453208"/>
                    <a:pt x="18106" y="457635"/>
                  </a:cubicBezTo>
                  <a:cubicBezTo>
                    <a:pt x="17160" y="460159"/>
                    <a:pt x="17160" y="462940"/>
                    <a:pt x="18106" y="465464"/>
                  </a:cubicBezTo>
                  <a:cubicBezTo>
                    <a:pt x="18828" y="467405"/>
                    <a:pt x="18828" y="469540"/>
                    <a:pt x="18106" y="471481"/>
                  </a:cubicBezTo>
                  <a:cubicBezTo>
                    <a:pt x="17522" y="472777"/>
                    <a:pt x="17249" y="474192"/>
                    <a:pt x="17308" y="475613"/>
                  </a:cubicBezTo>
                  <a:cubicBezTo>
                    <a:pt x="18344" y="480390"/>
                    <a:pt x="18344" y="485334"/>
                    <a:pt x="17308" y="490111"/>
                  </a:cubicBezTo>
                  <a:cubicBezTo>
                    <a:pt x="16881" y="491256"/>
                    <a:pt x="16881" y="492518"/>
                    <a:pt x="17308" y="493663"/>
                  </a:cubicBezTo>
                  <a:cubicBezTo>
                    <a:pt x="18238" y="497064"/>
                    <a:pt x="18411" y="500627"/>
                    <a:pt x="17816" y="504102"/>
                  </a:cubicBezTo>
                  <a:cubicBezTo>
                    <a:pt x="17448" y="511347"/>
                    <a:pt x="17448" y="518604"/>
                    <a:pt x="17816" y="525849"/>
                  </a:cubicBezTo>
                  <a:cubicBezTo>
                    <a:pt x="18965" y="539063"/>
                    <a:pt x="18624" y="552364"/>
                    <a:pt x="16801" y="565502"/>
                  </a:cubicBezTo>
                  <a:cubicBezTo>
                    <a:pt x="16583" y="566061"/>
                    <a:pt x="16583" y="566682"/>
                    <a:pt x="16801" y="567241"/>
                  </a:cubicBezTo>
                  <a:cubicBezTo>
                    <a:pt x="18839" y="572387"/>
                    <a:pt x="18839" y="578117"/>
                    <a:pt x="16801" y="583262"/>
                  </a:cubicBezTo>
                  <a:cubicBezTo>
                    <a:pt x="16246" y="584355"/>
                    <a:pt x="16246" y="585648"/>
                    <a:pt x="16801" y="586742"/>
                  </a:cubicBezTo>
                  <a:cubicBezTo>
                    <a:pt x="17837" y="590093"/>
                    <a:pt x="18230" y="593610"/>
                    <a:pt x="17961" y="597108"/>
                  </a:cubicBezTo>
                  <a:lnTo>
                    <a:pt x="17961" y="643864"/>
                  </a:lnTo>
                  <a:cubicBezTo>
                    <a:pt x="17961" y="662567"/>
                    <a:pt x="17961" y="681270"/>
                    <a:pt x="17961" y="699972"/>
                  </a:cubicBezTo>
                  <a:cubicBezTo>
                    <a:pt x="17961" y="702147"/>
                    <a:pt x="17236" y="704539"/>
                    <a:pt x="19266" y="706352"/>
                  </a:cubicBezTo>
                  <a:cubicBezTo>
                    <a:pt x="13197" y="708055"/>
                    <a:pt x="6777" y="708055"/>
                    <a:pt x="708" y="706352"/>
                  </a:cubicBezTo>
                  <a:cubicBezTo>
                    <a:pt x="708" y="699102"/>
                    <a:pt x="-235" y="691853"/>
                    <a:pt x="55" y="684604"/>
                  </a:cubicBezTo>
                  <a:cubicBezTo>
                    <a:pt x="418" y="675398"/>
                    <a:pt x="563" y="666119"/>
                    <a:pt x="635" y="656913"/>
                  </a:cubicBezTo>
                  <a:cubicBezTo>
                    <a:pt x="635" y="611098"/>
                    <a:pt x="635" y="565212"/>
                    <a:pt x="635" y="519180"/>
                  </a:cubicBezTo>
                  <a:cubicBezTo>
                    <a:pt x="635" y="506929"/>
                    <a:pt x="635" y="494751"/>
                    <a:pt x="635" y="482500"/>
                  </a:cubicBezTo>
                  <a:cubicBezTo>
                    <a:pt x="635" y="465319"/>
                    <a:pt x="55" y="448139"/>
                    <a:pt x="635" y="430958"/>
                  </a:cubicBezTo>
                  <a:cubicBezTo>
                    <a:pt x="635" y="423709"/>
                    <a:pt x="635" y="415880"/>
                    <a:pt x="635" y="408486"/>
                  </a:cubicBezTo>
                  <a:cubicBezTo>
                    <a:pt x="635" y="401092"/>
                    <a:pt x="1215" y="393191"/>
                    <a:pt x="635" y="385507"/>
                  </a:cubicBezTo>
                  <a:cubicBezTo>
                    <a:pt x="273" y="379128"/>
                    <a:pt x="1433" y="372676"/>
                    <a:pt x="1215" y="366297"/>
                  </a:cubicBezTo>
                  <a:cubicBezTo>
                    <a:pt x="1494" y="361056"/>
                    <a:pt x="1154" y="355800"/>
                    <a:pt x="200" y="350639"/>
                  </a:cubicBezTo>
                  <a:cubicBezTo>
                    <a:pt x="93" y="350235"/>
                    <a:pt x="93" y="349810"/>
                    <a:pt x="200" y="349406"/>
                  </a:cubicBezTo>
                  <a:cubicBezTo>
                    <a:pt x="2593" y="340127"/>
                    <a:pt x="-1829" y="330704"/>
                    <a:pt x="1143" y="321425"/>
                  </a:cubicBezTo>
                  <a:cubicBezTo>
                    <a:pt x="1405" y="320218"/>
                    <a:pt x="1225" y="318957"/>
                    <a:pt x="635" y="317873"/>
                  </a:cubicBezTo>
                  <a:cubicBezTo>
                    <a:pt x="-274" y="315104"/>
                    <a:pt x="15" y="312082"/>
                    <a:pt x="1433" y="309536"/>
                  </a:cubicBezTo>
                  <a:cubicBezTo>
                    <a:pt x="2303" y="307869"/>
                    <a:pt x="3390" y="305839"/>
                    <a:pt x="2158" y="304317"/>
                  </a:cubicBezTo>
                  <a:cubicBezTo>
                    <a:pt x="-307" y="301200"/>
                    <a:pt x="998" y="298228"/>
                    <a:pt x="1143" y="294966"/>
                  </a:cubicBezTo>
                  <a:cubicBezTo>
                    <a:pt x="1820" y="289266"/>
                    <a:pt x="1624" y="283497"/>
                    <a:pt x="563" y="277858"/>
                  </a:cubicBezTo>
                  <a:cubicBezTo>
                    <a:pt x="179" y="275457"/>
                    <a:pt x="179" y="273010"/>
                    <a:pt x="563" y="270609"/>
                  </a:cubicBezTo>
                  <a:cubicBezTo>
                    <a:pt x="2375" y="253066"/>
                    <a:pt x="1360" y="235450"/>
                    <a:pt x="1578" y="217908"/>
                  </a:cubicBezTo>
                  <a:cubicBezTo>
                    <a:pt x="1578" y="205439"/>
                    <a:pt x="1578" y="192971"/>
                    <a:pt x="1578" y="180502"/>
                  </a:cubicBezTo>
                  <a:cubicBezTo>
                    <a:pt x="1578" y="168034"/>
                    <a:pt x="1578" y="155566"/>
                    <a:pt x="1578" y="143097"/>
                  </a:cubicBezTo>
                  <a:cubicBezTo>
                    <a:pt x="1311" y="139829"/>
                    <a:pt x="1630" y="136540"/>
                    <a:pt x="2520" y="133383"/>
                  </a:cubicBezTo>
                  <a:cubicBezTo>
                    <a:pt x="2810" y="132168"/>
                    <a:pt x="2810" y="130902"/>
                    <a:pt x="2520" y="129686"/>
                  </a:cubicBezTo>
                  <a:cubicBezTo>
                    <a:pt x="1526" y="111211"/>
                    <a:pt x="1623" y="92694"/>
                    <a:pt x="2810" y="74231"/>
                  </a:cubicBezTo>
                  <a:cubicBezTo>
                    <a:pt x="2810" y="69229"/>
                    <a:pt x="3752" y="64082"/>
                    <a:pt x="4115" y="59008"/>
                  </a:cubicBezTo>
                  <a:cubicBezTo>
                    <a:pt x="3888" y="54126"/>
                    <a:pt x="4401" y="49238"/>
                    <a:pt x="5637" y="44509"/>
                  </a:cubicBezTo>
                  <a:cubicBezTo>
                    <a:pt x="6435" y="42480"/>
                    <a:pt x="3390" y="39653"/>
                    <a:pt x="3680" y="36535"/>
                  </a:cubicBezTo>
                  <a:cubicBezTo>
                    <a:pt x="3897" y="32261"/>
                    <a:pt x="3897" y="27979"/>
                    <a:pt x="3680" y="23705"/>
                  </a:cubicBezTo>
                  <a:cubicBezTo>
                    <a:pt x="3607" y="15876"/>
                    <a:pt x="3462" y="7902"/>
                    <a:pt x="3390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72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42" name="Freeform: Shape 82">
              <a:extLst>
                <a:ext uri="{FF2B5EF4-FFF2-40B4-BE49-F238E27FC236}">
                  <a16:creationId xmlns:a16="http://schemas.microsoft.com/office/drawing/2014/main" id="{4A04CD67-8BB4-C9AC-71B2-391D85AB33D8}"/>
                </a:ext>
              </a:extLst>
            </p:cNvPr>
            <p:cNvSpPr/>
            <p:nvPr/>
          </p:nvSpPr>
          <p:spPr>
            <a:xfrm>
              <a:off x="9856193" y="1332532"/>
              <a:ext cx="87702" cy="708274"/>
            </a:xfrm>
            <a:custGeom>
              <a:avLst/>
              <a:gdLst>
                <a:gd name="connsiteX0" fmla="*/ 87510 w 87702"/>
                <a:gd name="connsiteY0" fmla="*/ 870 h 708274"/>
                <a:gd name="connsiteX1" fmla="*/ 87510 w 87702"/>
                <a:gd name="connsiteY1" fmla="*/ 47772 h 708274"/>
                <a:gd name="connsiteX2" fmla="*/ 86785 w 87702"/>
                <a:gd name="connsiteY2" fmla="*/ 71911 h 708274"/>
                <a:gd name="connsiteX3" fmla="*/ 86785 w 87702"/>
                <a:gd name="connsiteY3" fmla="*/ 104894 h 708274"/>
                <a:gd name="connsiteX4" fmla="*/ 86350 w 87702"/>
                <a:gd name="connsiteY4" fmla="*/ 118378 h 708274"/>
                <a:gd name="connsiteX5" fmla="*/ 87220 w 87702"/>
                <a:gd name="connsiteY5" fmla="*/ 130556 h 708274"/>
                <a:gd name="connsiteX6" fmla="*/ 86205 w 87702"/>
                <a:gd name="connsiteY6" fmla="*/ 139618 h 708274"/>
                <a:gd name="connsiteX7" fmla="*/ 86205 w 87702"/>
                <a:gd name="connsiteY7" fmla="*/ 200655 h 708274"/>
                <a:gd name="connsiteX8" fmla="*/ 86205 w 87702"/>
                <a:gd name="connsiteY8" fmla="*/ 225012 h 708274"/>
                <a:gd name="connsiteX9" fmla="*/ 86205 w 87702"/>
                <a:gd name="connsiteY9" fmla="*/ 245454 h 708274"/>
                <a:gd name="connsiteX10" fmla="*/ 85697 w 87702"/>
                <a:gd name="connsiteY10" fmla="*/ 253283 h 708274"/>
                <a:gd name="connsiteX11" fmla="*/ 86350 w 87702"/>
                <a:gd name="connsiteY11" fmla="*/ 276408 h 708274"/>
                <a:gd name="connsiteX12" fmla="*/ 85625 w 87702"/>
                <a:gd name="connsiteY12" fmla="*/ 286122 h 708274"/>
                <a:gd name="connsiteX13" fmla="*/ 85987 w 87702"/>
                <a:gd name="connsiteY13" fmla="*/ 325194 h 708274"/>
                <a:gd name="connsiteX14" fmla="*/ 85552 w 87702"/>
                <a:gd name="connsiteY14" fmla="*/ 393553 h 708274"/>
                <a:gd name="connsiteX15" fmla="*/ 85552 w 87702"/>
                <a:gd name="connsiteY15" fmla="*/ 463217 h 708274"/>
                <a:gd name="connsiteX16" fmla="*/ 85117 w 87702"/>
                <a:gd name="connsiteY16" fmla="*/ 499462 h 708274"/>
                <a:gd name="connsiteX17" fmla="*/ 85552 w 87702"/>
                <a:gd name="connsiteY17" fmla="*/ 518528 h 708274"/>
                <a:gd name="connsiteX18" fmla="*/ 84610 w 87702"/>
                <a:gd name="connsiteY18" fmla="*/ 540275 h 708274"/>
                <a:gd name="connsiteX19" fmla="*/ 84972 w 87702"/>
                <a:gd name="connsiteY19" fmla="*/ 550496 h 708274"/>
                <a:gd name="connsiteX20" fmla="*/ 84610 w 87702"/>
                <a:gd name="connsiteY20" fmla="*/ 575578 h 708274"/>
                <a:gd name="connsiteX21" fmla="*/ 85190 w 87702"/>
                <a:gd name="connsiteY21" fmla="*/ 586524 h 708274"/>
                <a:gd name="connsiteX22" fmla="*/ 84537 w 87702"/>
                <a:gd name="connsiteY22" fmla="*/ 602255 h 708274"/>
                <a:gd name="connsiteX23" fmla="*/ 84537 w 87702"/>
                <a:gd name="connsiteY23" fmla="*/ 633861 h 708274"/>
                <a:gd name="connsiteX24" fmla="*/ 85117 w 87702"/>
                <a:gd name="connsiteY24" fmla="*/ 650244 h 708274"/>
                <a:gd name="connsiteX25" fmla="*/ 84465 w 87702"/>
                <a:gd name="connsiteY25" fmla="*/ 661262 h 708274"/>
                <a:gd name="connsiteX26" fmla="*/ 84465 w 87702"/>
                <a:gd name="connsiteY26" fmla="*/ 675760 h 708274"/>
                <a:gd name="connsiteX27" fmla="*/ 84465 w 87702"/>
                <a:gd name="connsiteY27" fmla="*/ 708019 h 708274"/>
                <a:gd name="connsiteX28" fmla="*/ 40970 w 87702"/>
                <a:gd name="connsiteY28" fmla="*/ 708019 h 708274"/>
                <a:gd name="connsiteX29" fmla="*/ 5667 w 87702"/>
                <a:gd name="connsiteY29" fmla="*/ 708019 h 708274"/>
                <a:gd name="connsiteX30" fmla="*/ 5667 w 87702"/>
                <a:gd name="connsiteY30" fmla="*/ 706134 h 708274"/>
                <a:gd name="connsiteX31" fmla="*/ 5667 w 87702"/>
                <a:gd name="connsiteY31" fmla="*/ 688809 h 708274"/>
                <a:gd name="connsiteX32" fmla="*/ 5667 w 87702"/>
                <a:gd name="connsiteY32" fmla="*/ 684532 h 708274"/>
                <a:gd name="connsiteX33" fmla="*/ 4870 w 87702"/>
                <a:gd name="connsiteY33" fmla="*/ 679747 h 708274"/>
                <a:gd name="connsiteX34" fmla="*/ 5377 w 87702"/>
                <a:gd name="connsiteY34" fmla="*/ 661045 h 708274"/>
                <a:gd name="connsiteX35" fmla="*/ 3275 w 87702"/>
                <a:gd name="connsiteY35" fmla="*/ 643284 h 708274"/>
                <a:gd name="connsiteX36" fmla="*/ 4218 w 87702"/>
                <a:gd name="connsiteY36" fmla="*/ 631613 h 708274"/>
                <a:gd name="connsiteX37" fmla="*/ 3855 w 87702"/>
                <a:gd name="connsiteY37" fmla="*/ 628206 h 708274"/>
                <a:gd name="connsiteX38" fmla="*/ 2985 w 87702"/>
                <a:gd name="connsiteY38" fmla="*/ 624944 h 708274"/>
                <a:gd name="connsiteX39" fmla="*/ 4508 w 87702"/>
                <a:gd name="connsiteY39" fmla="*/ 603197 h 708274"/>
                <a:gd name="connsiteX40" fmla="*/ 4508 w 87702"/>
                <a:gd name="connsiteY40" fmla="*/ 597688 h 708274"/>
                <a:gd name="connsiteX41" fmla="*/ 3710 w 87702"/>
                <a:gd name="connsiteY41" fmla="*/ 584639 h 708274"/>
                <a:gd name="connsiteX42" fmla="*/ 3710 w 87702"/>
                <a:gd name="connsiteY42" fmla="*/ 557093 h 708274"/>
                <a:gd name="connsiteX43" fmla="*/ 4435 w 87702"/>
                <a:gd name="connsiteY43" fmla="*/ 549119 h 708274"/>
                <a:gd name="connsiteX44" fmla="*/ 4435 w 87702"/>
                <a:gd name="connsiteY44" fmla="*/ 544914 h 708274"/>
                <a:gd name="connsiteX45" fmla="*/ 2768 w 87702"/>
                <a:gd name="connsiteY45" fmla="*/ 532591 h 708274"/>
                <a:gd name="connsiteX46" fmla="*/ 3638 w 87702"/>
                <a:gd name="connsiteY46" fmla="*/ 521717 h 708274"/>
                <a:gd name="connsiteX47" fmla="*/ 2550 w 87702"/>
                <a:gd name="connsiteY47" fmla="*/ 504174 h 708274"/>
                <a:gd name="connsiteX48" fmla="*/ 2550 w 87702"/>
                <a:gd name="connsiteY48" fmla="*/ 502362 h 708274"/>
                <a:gd name="connsiteX49" fmla="*/ 2550 w 87702"/>
                <a:gd name="connsiteY49" fmla="*/ 494098 h 708274"/>
                <a:gd name="connsiteX50" fmla="*/ 3420 w 87702"/>
                <a:gd name="connsiteY50" fmla="*/ 486124 h 708274"/>
                <a:gd name="connsiteX51" fmla="*/ 3275 w 87702"/>
                <a:gd name="connsiteY51" fmla="*/ 476555 h 708274"/>
                <a:gd name="connsiteX52" fmla="*/ 3928 w 87702"/>
                <a:gd name="connsiteY52" fmla="*/ 467494 h 708274"/>
                <a:gd name="connsiteX53" fmla="*/ 3928 w 87702"/>
                <a:gd name="connsiteY53" fmla="*/ 439077 h 708274"/>
                <a:gd name="connsiteX54" fmla="*/ 2333 w 87702"/>
                <a:gd name="connsiteY54" fmla="*/ 429944 h 708274"/>
                <a:gd name="connsiteX55" fmla="*/ 3275 w 87702"/>
                <a:gd name="connsiteY55" fmla="*/ 419867 h 708274"/>
                <a:gd name="connsiteX56" fmla="*/ 1463 w 87702"/>
                <a:gd name="connsiteY56" fmla="*/ 391958 h 708274"/>
                <a:gd name="connsiteX57" fmla="*/ 521 w 87702"/>
                <a:gd name="connsiteY57" fmla="*/ 383622 h 708274"/>
                <a:gd name="connsiteX58" fmla="*/ 521 w 87702"/>
                <a:gd name="connsiteY58" fmla="*/ 381955 h 708274"/>
                <a:gd name="connsiteX59" fmla="*/ 2188 w 87702"/>
                <a:gd name="connsiteY59" fmla="*/ 373473 h 708274"/>
                <a:gd name="connsiteX60" fmla="*/ 2188 w 87702"/>
                <a:gd name="connsiteY60" fmla="*/ 366224 h 708274"/>
                <a:gd name="connsiteX61" fmla="*/ 3493 w 87702"/>
                <a:gd name="connsiteY61" fmla="*/ 358975 h 708274"/>
                <a:gd name="connsiteX62" fmla="*/ 3130 w 87702"/>
                <a:gd name="connsiteY62" fmla="*/ 350059 h 708274"/>
                <a:gd name="connsiteX63" fmla="*/ 810 w 87702"/>
                <a:gd name="connsiteY63" fmla="*/ 336285 h 708274"/>
                <a:gd name="connsiteX64" fmla="*/ 761 w 87702"/>
                <a:gd name="connsiteY64" fmla="*/ 332493 h 708274"/>
                <a:gd name="connsiteX65" fmla="*/ 810 w 87702"/>
                <a:gd name="connsiteY65" fmla="*/ 332443 h 708274"/>
                <a:gd name="connsiteX66" fmla="*/ 2115 w 87702"/>
                <a:gd name="connsiteY66" fmla="*/ 328456 h 708274"/>
                <a:gd name="connsiteX67" fmla="*/ 2115 w 87702"/>
                <a:gd name="connsiteY67" fmla="*/ 306709 h 708274"/>
                <a:gd name="connsiteX68" fmla="*/ 2550 w 87702"/>
                <a:gd name="connsiteY68" fmla="*/ 295328 h 708274"/>
                <a:gd name="connsiteX69" fmla="*/ 2550 w 87702"/>
                <a:gd name="connsiteY69" fmla="*/ 291921 h 708274"/>
                <a:gd name="connsiteX70" fmla="*/ 521 w 87702"/>
                <a:gd name="connsiteY70" fmla="*/ 281917 h 708274"/>
                <a:gd name="connsiteX71" fmla="*/ 1608 w 87702"/>
                <a:gd name="connsiteY71" fmla="*/ 280540 h 708274"/>
                <a:gd name="connsiteX72" fmla="*/ 2603 w 87702"/>
                <a:gd name="connsiteY72" fmla="*/ 277522 h 708274"/>
                <a:gd name="connsiteX73" fmla="*/ 2550 w 87702"/>
                <a:gd name="connsiteY73" fmla="*/ 277423 h 708274"/>
                <a:gd name="connsiteX74" fmla="*/ 1245 w 87702"/>
                <a:gd name="connsiteY74" fmla="*/ 266404 h 708274"/>
                <a:gd name="connsiteX75" fmla="*/ 1245 w 87702"/>
                <a:gd name="connsiteY75" fmla="*/ 265244 h 708274"/>
                <a:gd name="connsiteX76" fmla="*/ 593 w 87702"/>
                <a:gd name="connsiteY76" fmla="*/ 249731 h 708274"/>
                <a:gd name="connsiteX77" fmla="*/ 593 w 87702"/>
                <a:gd name="connsiteY77" fmla="*/ 246904 h 708274"/>
                <a:gd name="connsiteX78" fmla="*/ 1825 w 87702"/>
                <a:gd name="connsiteY78" fmla="*/ 235161 h 708274"/>
                <a:gd name="connsiteX79" fmla="*/ 2260 w 87702"/>
                <a:gd name="connsiteY79" fmla="*/ 222837 h 708274"/>
                <a:gd name="connsiteX80" fmla="*/ 1173 w 87702"/>
                <a:gd name="connsiteY80" fmla="*/ 220082 h 708274"/>
                <a:gd name="connsiteX81" fmla="*/ 834 w 87702"/>
                <a:gd name="connsiteY81" fmla="*/ 217232 h 708274"/>
                <a:gd name="connsiteX82" fmla="*/ 1173 w 87702"/>
                <a:gd name="connsiteY82" fmla="*/ 216893 h 708274"/>
                <a:gd name="connsiteX83" fmla="*/ 2405 w 87702"/>
                <a:gd name="connsiteY83" fmla="*/ 210369 h 708274"/>
                <a:gd name="connsiteX84" fmla="*/ 2405 w 87702"/>
                <a:gd name="connsiteY84" fmla="*/ 198045 h 708274"/>
                <a:gd name="connsiteX85" fmla="*/ 2405 w 87702"/>
                <a:gd name="connsiteY85" fmla="*/ 187099 h 708274"/>
                <a:gd name="connsiteX86" fmla="*/ 1535 w 87702"/>
                <a:gd name="connsiteY86" fmla="*/ 184272 h 708274"/>
                <a:gd name="connsiteX87" fmla="*/ 1407 w 87702"/>
                <a:gd name="connsiteY87" fmla="*/ 182226 h 708274"/>
                <a:gd name="connsiteX88" fmla="*/ 1535 w 87702"/>
                <a:gd name="connsiteY88" fmla="*/ 182097 h 708274"/>
                <a:gd name="connsiteX89" fmla="*/ 2623 w 87702"/>
                <a:gd name="connsiteY89" fmla="*/ 174848 h 708274"/>
                <a:gd name="connsiteX90" fmla="*/ 2623 w 87702"/>
                <a:gd name="connsiteY90" fmla="*/ 163105 h 708274"/>
                <a:gd name="connsiteX91" fmla="*/ 2623 w 87702"/>
                <a:gd name="connsiteY91" fmla="*/ 152086 h 708274"/>
                <a:gd name="connsiteX92" fmla="*/ 2985 w 87702"/>
                <a:gd name="connsiteY92" fmla="*/ 141067 h 708274"/>
                <a:gd name="connsiteX93" fmla="*/ 1608 w 87702"/>
                <a:gd name="connsiteY93" fmla="*/ 127077 h 708274"/>
                <a:gd name="connsiteX94" fmla="*/ 1608 w 87702"/>
                <a:gd name="connsiteY94" fmla="*/ 108519 h 708274"/>
                <a:gd name="connsiteX95" fmla="*/ 2405 w 87702"/>
                <a:gd name="connsiteY95" fmla="*/ 95543 h 708274"/>
                <a:gd name="connsiteX96" fmla="*/ 2405 w 87702"/>
                <a:gd name="connsiteY96" fmla="*/ 82350 h 708274"/>
                <a:gd name="connsiteX97" fmla="*/ 1898 w 87702"/>
                <a:gd name="connsiteY97" fmla="*/ 80682 h 708274"/>
                <a:gd name="connsiteX98" fmla="*/ 1898 w 87702"/>
                <a:gd name="connsiteY98" fmla="*/ 76478 h 708274"/>
                <a:gd name="connsiteX99" fmla="*/ 1898 w 87702"/>
                <a:gd name="connsiteY99" fmla="*/ 72491 h 708274"/>
                <a:gd name="connsiteX100" fmla="*/ 1028 w 87702"/>
                <a:gd name="connsiteY100" fmla="*/ 69156 h 708274"/>
                <a:gd name="connsiteX101" fmla="*/ 2550 w 87702"/>
                <a:gd name="connsiteY101" fmla="*/ 56978 h 708274"/>
                <a:gd name="connsiteX102" fmla="*/ 2550 w 87702"/>
                <a:gd name="connsiteY102" fmla="*/ 31316 h 708274"/>
                <a:gd name="connsiteX103" fmla="*/ 1825 w 87702"/>
                <a:gd name="connsiteY103" fmla="*/ 20370 h 708274"/>
                <a:gd name="connsiteX104" fmla="*/ 1825 w 87702"/>
                <a:gd name="connsiteY104" fmla="*/ 0 h 708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87702" h="708274">
                  <a:moveTo>
                    <a:pt x="87510" y="870"/>
                  </a:moveTo>
                  <a:cubicBezTo>
                    <a:pt x="87510" y="16528"/>
                    <a:pt x="87945" y="32186"/>
                    <a:pt x="87510" y="47772"/>
                  </a:cubicBezTo>
                  <a:cubicBezTo>
                    <a:pt x="87147" y="55818"/>
                    <a:pt x="86712" y="63864"/>
                    <a:pt x="86785" y="71911"/>
                  </a:cubicBezTo>
                  <a:cubicBezTo>
                    <a:pt x="86785" y="82857"/>
                    <a:pt x="85915" y="93658"/>
                    <a:pt x="86785" y="104894"/>
                  </a:cubicBezTo>
                  <a:cubicBezTo>
                    <a:pt x="87220" y="109316"/>
                    <a:pt x="86205" y="113811"/>
                    <a:pt x="86350" y="118378"/>
                  </a:cubicBezTo>
                  <a:cubicBezTo>
                    <a:pt x="86134" y="122457"/>
                    <a:pt x="86426" y="126548"/>
                    <a:pt x="87220" y="130556"/>
                  </a:cubicBezTo>
                  <a:cubicBezTo>
                    <a:pt x="88162" y="133601"/>
                    <a:pt x="86132" y="136500"/>
                    <a:pt x="86205" y="139618"/>
                  </a:cubicBezTo>
                  <a:cubicBezTo>
                    <a:pt x="86205" y="159987"/>
                    <a:pt x="86712" y="180357"/>
                    <a:pt x="86205" y="200655"/>
                  </a:cubicBezTo>
                  <a:cubicBezTo>
                    <a:pt x="86205" y="208774"/>
                    <a:pt x="86205" y="216893"/>
                    <a:pt x="86205" y="225012"/>
                  </a:cubicBezTo>
                  <a:cubicBezTo>
                    <a:pt x="85371" y="231801"/>
                    <a:pt x="85371" y="238665"/>
                    <a:pt x="86205" y="245454"/>
                  </a:cubicBezTo>
                  <a:cubicBezTo>
                    <a:pt x="86640" y="247991"/>
                    <a:pt x="85335" y="250746"/>
                    <a:pt x="85697" y="253283"/>
                  </a:cubicBezTo>
                  <a:cubicBezTo>
                    <a:pt x="86785" y="260967"/>
                    <a:pt x="85190" y="268651"/>
                    <a:pt x="86350" y="276408"/>
                  </a:cubicBezTo>
                  <a:cubicBezTo>
                    <a:pt x="86785" y="279380"/>
                    <a:pt x="85335" y="282787"/>
                    <a:pt x="85625" y="286122"/>
                  </a:cubicBezTo>
                  <a:cubicBezTo>
                    <a:pt x="86398" y="299132"/>
                    <a:pt x="86519" y="312172"/>
                    <a:pt x="85987" y="325194"/>
                  </a:cubicBezTo>
                  <a:cubicBezTo>
                    <a:pt x="85552" y="348029"/>
                    <a:pt x="85987" y="370791"/>
                    <a:pt x="85552" y="393553"/>
                  </a:cubicBezTo>
                  <a:cubicBezTo>
                    <a:pt x="85117" y="416315"/>
                    <a:pt x="85552" y="440020"/>
                    <a:pt x="85552" y="463217"/>
                  </a:cubicBezTo>
                  <a:cubicBezTo>
                    <a:pt x="85552" y="475323"/>
                    <a:pt x="85552" y="487284"/>
                    <a:pt x="85117" y="499462"/>
                  </a:cubicBezTo>
                  <a:cubicBezTo>
                    <a:pt x="85117" y="505769"/>
                    <a:pt x="85117" y="512148"/>
                    <a:pt x="85552" y="518528"/>
                  </a:cubicBezTo>
                  <a:cubicBezTo>
                    <a:pt x="85844" y="525790"/>
                    <a:pt x="85529" y="533065"/>
                    <a:pt x="84610" y="540275"/>
                  </a:cubicBezTo>
                  <a:cubicBezTo>
                    <a:pt x="84332" y="543684"/>
                    <a:pt x="84454" y="547115"/>
                    <a:pt x="84972" y="550496"/>
                  </a:cubicBezTo>
                  <a:cubicBezTo>
                    <a:pt x="85939" y="558837"/>
                    <a:pt x="85818" y="567268"/>
                    <a:pt x="84610" y="575578"/>
                  </a:cubicBezTo>
                  <a:cubicBezTo>
                    <a:pt x="84224" y="579234"/>
                    <a:pt x="84419" y="582929"/>
                    <a:pt x="85190" y="586524"/>
                  </a:cubicBezTo>
                  <a:cubicBezTo>
                    <a:pt x="85842" y="591816"/>
                    <a:pt x="84103" y="597035"/>
                    <a:pt x="84537" y="602255"/>
                  </a:cubicBezTo>
                  <a:cubicBezTo>
                    <a:pt x="85480" y="612766"/>
                    <a:pt x="84537" y="623277"/>
                    <a:pt x="84537" y="633861"/>
                  </a:cubicBezTo>
                  <a:cubicBezTo>
                    <a:pt x="84537" y="639297"/>
                    <a:pt x="84537" y="644734"/>
                    <a:pt x="85117" y="650244"/>
                  </a:cubicBezTo>
                  <a:cubicBezTo>
                    <a:pt x="85404" y="653926"/>
                    <a:pt x="85185" y="657638"/>
                    <a:pt x="84465" y="661262"/>
                  </a:cubicBezTo>
                  <a:cubicBezTo>
                    <a:pt x="84177" y="666090"/>
                    <a:pt x="84177" y="670932"/>
                    <a:pt x="84465" y="675760"/>
                  </a:cubicBezTo>
                  <a:cubicBezTo>
                    <a:pt x="83885" y="686489"/>
                    <a:pt x="84465" y="697508"/>
                    <a:pt x="84465" y="708019"/>
                  </a:cubicBezTo>
                  <a:cubicBezTo>
                    <a:pt x="69967" y="708019"/>
                    <a:pt x="55469" y="708526"/>
                    <a:pt x="40970" y="708019"/>
                  </a:cubicBezTo>
                  <a:cubicBezTo>
                    <a:pt x="29154" y="707439"/>
                    <a:pt x="17411" y="708816"/>
                    <a:pt x="5667" y="708019"/>
                  </a:cubicBezTo>
                  <a:cubicBezTo>
                    <a:pt x="5742" y="707395"/>
                    <a:pt x="5742" y="706757"/>
                    <a:pt x="5667" y="706134"/>
                  </a:cubicBezTo>
                  <a:cubicBezTo>
                    <a:pt x="3820" y="700509"/>
                    <a:pt x="3820" y="694434"/>
                    <a:pt x="5667" y="688809"/>
                  </a:cubicBezTo>
                  <a:cubicBezTo>
                    <a:pt x="6030" y="687410"/>
                    <a:pt x="6030" y="685931"/>
                    <a:pt x="5667" y="684532"/>
                  </a:cubicBezTo>
                  <a:cubicBezTo>
                    <a:pt x="5305" y="682937"/>
                    <a:pt x="4290" y="681270"/>
                    <a:pt x="4870" y="679747"/>
                  </a:cubicBezTo>
                  <a:cubicBezTo>
                    <a:pt x="7262" y="673586"/>
                    <a:pt x="4870" y="667279"/>
                    <a:pt x="5377" y="661045"/>
                  </a:cubicBezTo>
                  <a:cubicBezTo>
                    <a:pt x="5223" y="655071"/>
                    <a:pt x="4519" y="649127"/>
                    <a:pt x="3275" y="643284"/>
                  </a:cubicBezTo>
                  <a:cubicBezTo>
                    <a:pt x="2053" y="639421"/>
                    <a:pt x="2391" y="635231"/>
                    <a:pt x="4218" y="631613"/>
                  </a:cubicBezTo>
                  <a:cubicBezTo>
                    <a:pt x="4932" y="630540"/>
                    <a:pt x="4780" y="629105"/>
                    <a:pt x="3855" y="628206"/>
                  </a:cubicBezTo>
                  <a:cubicBezTo>
                    <a:pt x="2966" y="627373"/>
                    <a:pt x="2629" y="626111"/>
                    <a:pt x="2985" y="624944"/>
                  </a:cubicBezTo>
                  <a:cubicBezTo>
                    <a:pt x="4145" y="617695"/>
                    <a:pt x="2985" y="610446"/>
                    <a:pt x="4508" y="603197"/>
                  </a:cubicBezTo>
                  <a:cubicBezTo>
                    <a:pt x="5016" y="601399"/>
                    <a:pt x="5016" y="599489"/>
                    <a:pt x="4508" y="597688"/>
                  </a:cubicBezTo>
                  <a:cubicBezTo>
                    <a:pt x="3555" y="593408"/>
                    <a:pt x="3285" y="589003"/>
                    <a:pt x="3710" y="584639"/>
                  </a:cubicBezTo>
                  <a:cubicBezTo>
                    <a:pt x="3275" y="575505"/>
                    <a:pt x="4073" y="566299"/>
                    <a:pt x="3710" y="557093"/>
                  </a:cubicBezTo>
                  <a:cubicBezTo>
                    <a:pt x="3406" y="554413"/>
                    <a:pt x="3653" y="551699"/>
                    <a:pt x="4435" y="549119"/>
                  </a:cubicBezTo>
                  <a:cubicBezTo>
                    <a:pt x="4870" y="547741"/>
                    <a:pt x="5305" y="546002"/>
                    <a:pt x="4435" y="544914"/>
                  </a:cubicBezTo>
                  <a:cubicBezTo>
                    <a:pt x="1535" y="541000"/>
                    <a:pt x="2913" y="536795"/>
                    <a:pt x="2768" y="532591"/>
                  </a:cubicBezTo>
                  <a:cubicBezTo>
                    <a:pt x="2623" y="528386"/>
                    <a:pt x="4435" y="525342"/>
                    <a:pt x="3638" y="521717"/>
                  </a:cubicBezTo>
                  <a:cubicBezTo>
                    <a:pt x="2405" y="515918"/>
                    <a:pt x="4797" y="509901"/>
                    <a:pt x="2550" y="504174"/>
                  </a:cubicBezTo>
                  <a:cubicBezTo>
                    <a:pt x="2406" y="503579"/>
                    <a:pt x="2406" y="502957"/>
                    <a:pt x="2550" y="502362"/>
                  </a:cubicBezTo>
                  <a:cubicBezTo>
                    <a:pt x="3425" y="499677"/>
                    <a:pt x="3425" y="496783"/>
                    <a:pt x="2550" y="494098"/>
                  </a:cubicBezTo>
                  <a:cubicBezTo>
                    <a:pt x="1753" y="492068"/>
                    <a:pt x="3783" y="488879"/>
                    <a:pt x="3420" y="486124"/>
                  </a:cubicBezTo>
                  <a:cubicBezTo>
                    <a:pt x="3717" y="482939"/>
                    <a:pt x="3668" y="479730"/>
                    <a:pt x="3275" y="476555"/>
                  </a:cubicBezTo>
                  <a:cubicBezTo>
                    <a:pt x="2188" y="473511"/>
                    <a:pt x="4073" y="470611"/>
                    <a:pt x="3928" y="467494"/>
                  </a:cubicBezTo>
                  <a:cubicBezTo>
                    <a:pt x="3928" y="457998"/>
                    <a:pt x="3493" y="448501"/>
                    <a:pt x="3928" y="439077"/>
                  </a:cubicBezTo>
                  <a:cubicBezTo>
                    <a:pt x="3928" y="435670"/>
                    <a:pt x="1245" y="432916"/>
                    <a:pt x="2333" y="429944"/>
                  </a:cubicBezTo>
                  <a:cubicBezTo>
                    <a:pt x="3394" y="426697"/>
                    <a:pt x="3716" y="423254"/>
                    <a:pt x="3275" y="419867"/>
                  </a:cubicBezTo>
                  <a:cubicBezTo>
                    <a:pt x="2550" y="410589"/>
                    <a:pt x="5305" y="401092"/>
                    <a:pt x="1463" y="391958"/>
                  </a:cubicBezTo>
                  <a:cubicBezTo>
                    <a:pt x="4435" y="388841"/>
                    <a:pt x="1463" y="386377"/>
                    <a:pt x="521" y="383622"/>
                  </a:cubicBezTo>
                  <a:cubicBezTo>
                    <a:pt x="521" y="383115"/>
                    <a:pt x="13" y="382100"/>
                    <a:pt x="521" y="381955"/>
                  </a:cubicBezTo>
                  <a:cubicBezTo>
                    <a:pt x="4000" y="379562"/>
                    <a:pt x="1753" y="376300"/>
                    <a:pt x="2188" y="373473"/>
                  </a:cubicBezTo>
                  <a:cubicBezTo>
                    <a:pt x="2623" y="370646"/>
                    <a:pt x="666" y="368471"/>
                    <a:pt x="2188" y="366224"/>
                  </a:cubicBezTo>
                  <a:cubicBezTo>
                    <a:pt x="3665" y="364116"/>
                    <a:pt x="4142" y="361466"/>
                    <a:pt x="3493" y="358975"/>
                  </a:cubicBezTo>
                  <a:cubicBezTo>
                    <a:pt x="3493" y="356003"/>
                    <a:pt x="3493" y="352886"/>
                    <a:pt x="3130" y="350059"/>
                  </a:cubicBezTo>
                  <a:cubicBezTo>
                    <a:pt x="3490" y="345347"/>
                    <a:pt x="2695" y="340619"/>
                    <a:pt x="810" y="336285"/>
                  </a:cubicBezTo>
                  <a:cubicBezTo>
                    <a:pt x="-251" y="335252"/>
                    <a:pt x="-273" y="333553"/>
                    <a:pt x="761" y="332493"/>
                  </a:cubicBezTo>
                  <a:cubicBezTo>
                    <a:pt x="777" y="332476"/>
                    <a:pt x="794" y="332459"/>
                    <a:pt x="810" y="332443"/>
                  </a:cubicBezTo>
                  <a:cubicBezTo>
                    <a:pt x="2043" y="331356"/>
                    <a:pt x="1753" y="329834"/>
                    <a:pt x="2115" y="328456"/>
                  </a:cubicBezTo>
                  <a:cubicBezTo>
                    <a:pt x="4218" y="321207"/>
                    <a:pt x="883" y="313958"/>
                    <a:pt x="2115" y="306709"/>
                  </a:cubicBezTo>
                  <a:cubicBezTo>
                    <a:pt x="2623" y="303157"/>
                    <a:pt x="738" y="299460"/>
                    <a:pt x="2550" y="295328"/>
                  </a:cubicBezTo>
                  <a:cubicBezTo>
                    <a:pt x="3130" y="294241"/>
                    <a:pt x="3565" y="292936"/>
                    <a:pt x="2550" y="291921"/>
                  </a:cubicBezTo>
                  <a:cubicBezTo>
                    <a:pt x="-567" y="289021"/>
                    <a:pt x="3855" y="284672"/>
                    <a:pt x="521" y="281917"/>
                  </a:cubicBezTo>
                  <a:cubicBezTo>
                    <a:pt x="815" y="281408"/>
                    <a:pt x="1181" y="280944"/>
                    <a:pt x="1608" y="280540"/>
                  </a:cubicBezTo>
                  <a:cubicBezTo>
                    <a:pt x="2716" y="279981"/>
                    <a:pt x="3162" y="278630"/>
                    <a:pt x="2603" y="277522"/>
                  </a:cubicBezTo>
                  <a:cubicBezTo>
                    <a:pt x="2587" y="277488"/>
                    <a:pt x="2569" y="277455"/>
                    <a:pt x="2550" y="277423"/>
                  </a:cubicBezTo>
                  <a:cubicBezTo>
                    <a:pt x="1100" y="273871"/>
                    <a:pt x="4725" y="269739"/>
                    <a:pt x="1245" y="266404"/>
                  </a:cubicBezTo>
                  <a:cubicBezTo>
                    <a:pt x="1245" y="266404"/>
                    <a:pt x="1245" y="265534"/>
                    <a:pt x="1245" y="265244"/>
                  </a:cubicBezTo>
                  <a:cubicBezTo>
                    <a:pt x="5305" y="259880"/>
                    <a:pt x="2043" y="254806"/>
                    <a:pt x="593" y="249731"/>
                  </a:cubicBezTo>
                  <a:cubicBezTo>
                    <a:pt x="233" y="248823"/>
                    <a:pt x="233" y="247812"/>
                    <a:pt x="593" y="246904"/>
                  </a:cubicBezTo>
                  <a:cubicBezTo>
                    <a:pt x="2492" y="243291"/>
                    <a:pt x="2932" y="239089"/>
                    <a:pt x="1825" y="235161"/>
                  </a:cubicBezTo>
                  <a:cubicBezTo>
                    <a:pt x="-59" y="230666"/>
                    <a:pt x="3203" y="226969"/>
                    <a:pt x="2260" y="222837"/>
                  </a:cubicBezTo>
                  <a:cubicBezTo>
                    <a:pt x="2260" y="221822"/>
                    <a:pt x="2260" y="220807"/>
                    <a:pt x="1173" y="220082"/>
                  </a:cubicBezTo>
                  <a:cubicBezTo>
                    <a:pt x="292" y="219389"/>
                    <a:pt x="140" y="218113"/>
                    <a:pt x="834" y="217232"/>
                  </a:cubicBezTo>
                  <a:cubicBezTo>
                    <a:pt x="933" y="217106"/>
                    <a:pt x="1047" y="216992"/>
                    <a:pt x="1173" y="216893"/>
                  </a:cubicBezTo>
                  <a:cubicBezTo>
                    <a:pt x="2913" y="214936"/>
                    <a:pt x="2405" y="212616"/>
                    <a:pt x="2405" y="210369"/>
                  </a:cubicBezTo>
                  <a:cubicBezTo>
                    <a:pt x="2623" y="206263"/>
                    <a:pt x="2623" y="202150"/>
                    <a:pt x="2405" y="198045"/>
                  </a:cubicBezTo>
                  <a:cubicBezTo>
                    <a:pt x="2043" y="194348"/>
                    <a:pt x="-204" y="190796"/>
                    <a:pt x="2405" y="187099"/>
                  </a:cubicBezTo>
                  <a:cubicBezTo>
                    <a:pt x="2840" y="186374"/>
                    <a:pt x="2405" y="185069"/>
                    <a:pt x="1535" y="184272"/>
                  </a:cubicBezTo>
                  <a:cubicBezTo>
                    <a:pt x="935" y="183742"/>
                    <a:pt x="877" y="182826"/>
                    <a:pt x="1407" y="182226"/>
                  </a:cubicBezTo>
                  <a:cubicBezTo>
                    <a:pt x="1447" y="182180"/>
                    <a:pt x="1490" y="182137"/>
                    <a:pt x="1535" y="182097"/>
                  </a:cubicBezTo>
                  <a:cubicBezTo>
                    <a:pt x="3275" y="179922"/>
                    <a:pt x="2550" y="177385"/>
                    <a:pt x="2623" y="174848"/>
                  </a:cubicBezTo>
                  <a:cubicBezTo>
                    <a:pt x="2623" y="170934"/>
                    <a:pt x="2623" y="167019"/>
                    <a:pt x="2623" y="163105"/>
                  </a:cubicBezTo>
                  <a:cubicBezTo>
                    <a:pt x="3207" y="159455"/>
                    <a:pt x="3207" y="155736"/>
                    <a:pt x="2623" y="152086"/>
                  </a:cubicBezTo>
                  <a:cubicBezTo>
                    <a:pt x="1173" y="148099"/>
                    <a:pt x="3420" y="144837"/>
                    <a:pt x="2985" y="141067"/>
                  </a:cubicBezTo>
                  <a:cubicBezTo>
                    <a:pt x="3258" y="136361"/>
                    <a:pt x="2793" y="131640"/>
                    <a:pt x="1608" y="127077"/>
                  </a:cubicBezTo>
                  <a:cubicBezTo>
                    <a:pt x="-1074" y="120842"/>
                    <a:pt x="4145" y="115116"/>
                    <a:pt x="1608" y="108519"/>
                  </a:cubicBezTo>
                  <a:cubicBezTo>
                    <a:pt x="326" y="104236"/>
                    <a:pt x="609" y="99637"/>
                    <a:pt x="2405" y="95543"/>
                  </a:cubicBezTo>
                  <a:cubicBezTo>
                    <a:pt x="4218" y="91194"/>
                    <a:pt x="-1509" y="86772"/>
                    <a:pt x="2405" y="82350"/>
                  </a:cubicBezTo>
                  <a:cubicBezTo>
                    <a:pt x="2405" y="82350"/>
                    <a:pt x="2405" y="80972"/>
                    <a:pt x="1898" y="80682"/>
                  </a:cubicBezTo>
                  <a:cubicBezTo>
                    <a:pt x="-59" y="79233"/>
                    <a:pt x="810" y="77928"/>
                    <a:pt x="1898" y="76478"/>
                  </a:cubicBezTo>
                  <a:cubicBezTo>
                    <a:pt x="2805" y="75304"/>
                    <a:pt x="2805" y="73665"/>
                    <a:pt x="1898" y="72491"/>
                  </a:cubicBezTo>
                  <a:cubicBezTo>
                    <a:pt x="1011" y="71627"/>
                    <a:pt x="676" y="70343"/>
                    <a:pt x="1028" y="69156"/>
                  </a:cubicBezTo>
                  <a:cubicBezTo>
                    <a:pt x="1936" y="65157"/>
                    <a:pt x="2446" y="61078"/>
                    <a:pt x="2550" y="56978"/>
                  </a:cubicBezTo>
                  <a:cubicBezTo>
                    <a:pt x="3565" y="48496"/>
                    <a:pt x="2043" y="39942"/>
                    <a:pt x="2550" y="31316"/>
                  </a:cubicBezTo>
                  <a:cubicBezTo>
                    <a:pt x="2550" y="27837"/>
                    <a:pt x="1825" y="24067"/>
                    <a:pt x="1825" y="20370"/>
                  </a:cubicBezTo>
                  <a:cubicBezTo>
                    <a:pt x="1825" y="13556"/>
                    <a:pt x="1825" y="6814"/>
                    <a:pt x="1825" y="0"/>
                  </a:cubicBezTo>
                  <a:close/>
                </a:path>
              </a:pathLst>
            </a:custGeom>
            <a:solidFill>
              <a:schemeClr val="accent6">
                <a:lumMod val="90000"/>
              </a:schemeClr>
            </a:solidFill>
            <a:ln w="72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43" name="Freeform: Shape 83">
              <a:extLst>
                <a:ext uri="{FF2B5EF4-FFF2-40B4-BE49-F238E27FC236}">
                  <a16:creationId xmlns:a16="http://schemas.microsoft.com/office/drawing/2014/main" id="{9DB9B46B-FE14-99FF-AD40-7C0501484578}"/>
                </a:ext>
              </a:extLst>
            </p:cNvPr>
            <p:cNvSpPr/>
            <p:nvPr/>
          </p:nvSpPr>
          <p:spPr>
            <a:xfrm>
              <a:off x="9770232" y="1333184"/>
              <a:ext cx="74814" cy="707728"/>
            </a:xfrm>
            <a:custGeom>
              <a:avLst/>
              <a:gdLst>
                <a:gd name="connsiteX0" fmla="*/ 4494 w 74814"/>
                <a:gd name="connsiteY0" fmla="*/ 706424 h 707728"/>
                <a:gd name="connsiteX1" fmla="*/ 3190 w 74814"/>
                <a:gd name="connsiteY1" fmla="*/ 700045 h 707728"/>
                <a:gd name="connsiteX2" fmla="*/ 3190 w 74814"/>
                <a:gd name="connsiteY2" fmla="*/ 643937 h 707728"/>
                <a:gd name="connsiteX3" fmla="*/ 3190 w 74814"/>
                <a:gd name="connsiteY3" fmla="*/ 597180 h 707728"/>
                <a:gd name="connsiteX4" fmla="*/ 2247 w 74814"/>
                <a:gd name="connsiteY4" fmla="*/ 586814 h 707728"/>
                <a:gd name="connsiteX5" fmla="*/ 2247 w 74814"/>
                <a:gd name="connsiteY5" fmla="*/ 583334 h 707728"/>
                <a:gd name="connsiteX6" fmla="*/ 2247 w 74814"/>
                <a:gd name="connsiteY6" fmla="*/ 567314 h 707728"/>
                <a:gd name="connsiteX7" fmla="*/ 2247 w 74814"/>
                <a:gd name="connsiteY7" fmla="*/ 565574 h 707728"/>
                <a:gd name="connsiteX8" fmla="*/ 3262 w 74814"/>
                <a:gd name="connsiteY8" fmla="*/ 525922 h 707728"/>
                <a:gd name="connsiteX9" fmla="*/ 3262 w 74814"/>
                <a:gd name="connsiteY9" fmla="*/ 504174 h 707728"/>
                <a:gd name="connsiteX10" fmla="*/ 2247 w 74814"/>
                <a:gd name="connsiteY10" fmla="*/ 493881 h 707728"/>
                <a:gd name="connsiteX11" fmla="*/ 2247 w 74814"/>
                <a:gd name="connsiteY11" fmla="*/ 490401 h 707728"/>
                <a:gd name="connsiteX12" fmla="*/ 2247 w 74814"/>
                <a:gd name="connsiteY12" fmla="*/ 475903 h 707728"/>
                <a:gd name="connsiteX13" fmla="*/ 2610 w 74814"/>
                <a:gd name="connsiteY13" fmla="*/ 471698 h 707728"/>
                <a:gd name="connsiteX14" fmla="*/ 2610 w 74814"/>
                <a:gd name="connsiteY14" fmla="*/ 465682 h 707728"/>
                <a:gd name="connsiteX15" fmla="*/ 2610 w 74814"/>
                <a:gd name="connsiteY15" fmla="*/ 457853 h 707728"/>
                <a:gd name="connsiteX16" fmla="*/ 2610 w 74814"/>
                <a:gd name="connsiteY16" fmla="*/ 444514 h 707728"/>
                <a:gd name="connsiteX17" fmla="*/ 2247 w 74814"/>
                <a:gd name="connsiteY17" fmla="*/ 420592 h 707728"/>
                <a:gd name="connsiteX18" fmla="*/ 2247 w 74814"/>
                <a:gd name="connsiteY18" fmla="*/ 395510 h 707728"/>
                <a:gd name="connsiteX19" fmla="*/ 2247 w 74814"/>
                <a:gd name="connsiteY19" fmla="*/ 378838 h 707728"/>
                <a:gd name="connsiteX20" fmla="*/ 1450 w 74814"/>
                <a:gd name="connsiteY20" fmla="*/ 370936 h 707728"/>
                <a:gd name="connsiteX21" fmla="*/ 1015 w 74814"/>
                <a:gd name="connsiteY21" fmla="*/ 364847 h 707728"/>
                <a:gd name="connsiteX22" fmla="*/ 2247 w 74814"/>
                <a:gd name="connsiteY22" fmla="*/ 323672 h 707728"/>
                <a:gd name="connsiteX23" fmla="*/ 1522 w 74814"/>
                <a:gd name="connsiteY23" fmla="*/ 307144 h 707728"/>
                <a:gd name="connsiteX24" fmla="*/ 2030 w 74814"/>
                <a:gd name="connsiteY24" fmla="*/ 294603 h 707728"/>
                <a:gd name="connsiteX25" fmla="*/ 2030 w 74814"/>
                <a:gd name="connsiteY25" fmla="*/ 264737 h 707728"/>
                <a:gd name="connsiteX26" fmla="*/ 2030 w 74814"/>
                <a:gd name="connsiteY26" fmla="*/ 239872 h 707728"/>
                <a:gd name="connsiteX27" fmla="*/ 2030 w 74814"/>
                <a:gd name="connsiteY27" fmla="*/ 207686 h 707728"/>
                <a:gd name="connsiteX28" fmla="*/ 2610 w 74814"/>
                <a:gd name="connsiteY28" fmla="*/ 199205 h 707728"/>
                <a:gd name="connsiteX29" fmla="*/ 2030 w 74814"/>
                <a:gd name="connsiteY29" fmla="*/ 194348 h 707728"/>
                <a:gd name="connsiteX30" fmla="*/ 2030 w 74814"/>
                <a:gd name="connsiteY30" fmla="*/ 187099 h 707728"/>
                <a:gd name="connsiteX31" fmla="*/ 2537 w 74814"/>
                <a:gd name="connsiteY31" fmla="*/ 175790 h 707728"/>
                <a:gd name="connsiteX32" fmla="*/ 2537 w 74814"/>
                <a:gd name="connsiteY32" fmla="*/ 166802 h 707728"/>
                <a:gd name="connsiteX33" fmla="*/ 1232 w 74814"/>
                <a:gd name="connsiteY33" fmla="*/ 133963 h 707728"/>
                <a:gd name="connsiteX34" fmla="*/ 652 w 74814"/>
                <a:gd name="connsiteY34" fmla="*/ 131571 h 707728"/>
                <a:gd name="connsiteX35" fmla="*/ 1740 w 74814"/>
                <a:gd name="connsiteY35" fmla="*/ 80827 h 707728"/>
                <a:gd name="connsiteX36" fmla="*/ 0 w 74814"/>
                <a:gd name="connsiteY36" fmla="*/ 61037 h 707728"/>
                <a:gd name="connsiteX37" fmla="*/ 0 w 74814"/>
                <a:gd name="connsiteY37" fmla="*/ 59298 h 707728"/>
                <a:gd name="connsiteX38" fmla="*/ 1232 w 74814"/>
                <a:gd name="connsiteY38" fmla="*/ 28561 h 707728"/>
                <a:gd name="connsiteX39" fmla="*/ 1232 w 74814"/>
                <a:gd name="connsiteY39" fmla="*/ 0 h 707728"/>
                <a:gd name="connsiteX40" fmla="*/ 73796 w 74814"/>
                <a:gd name="connsiteY40" fmla="*/ 0 h 707728"/>
                <a:gd name="connsiteX41" fmla="*/ 73796 w 74814"/>
                <a:gd name="connsiteY41" fmla="*/ 71549 h 707728"/>
                <a:gd name="connsiteX42" fmla="*/ 74158 w 74814"/>
                <a:gd name="connsiteY42" fmla="*/ 102285 h 707728"/>
                <a:gd name="connsiteX43" fmla="*/ 74738 w 74814"/>
                <a:gd name="connsiteY43" fmla="*/ 120697 h 707728"/>
                <a:gd name="connsiteX44" fmla="*/ 74738 w 74814"/>
                <a:gd name="connsiteY44" fmla="*/ 123090 h 707728"/>
                <a:gd name="connsiteX45" fmla="*/ 73723 w 74814"/>
                <a:gd name="connsiteY45" fmla="*/ 137588 h 707728"/>
                <a:gd name="connsiteX46" fmla="*/ 73723 w 74814"/>
                <a:gd name="connsiteY46" fmla="*/ 141212 h 707728"/>
                <a:gd name="connsiteX47" fmla="*/ 73071 w 74814"/>
                <a:gd name="connsiteY47" fmla="*/ 153826 h 707728"/>
                <a:gd name="connsiteX48" fmla="*/ 73796 w 74814"/>
                <a:gd name="connsiteY48" fmla="*/ 179705 h 707728"/>
                <a:gd name="connsiteX49" fmla="*/ 73071 w 74814"/>
                <a:gd name="connsiteY49" fmla="*/ 195581 h 707728"/>
                <a:gd name="connsiteX50" fmla="*/ 73143 w 74814"/>
                <a:gd name="connsiteY50" fmla="*/ 207686 h 707728"/>
                <a:gd name="connsiteX51" fmla="*/ 73143 w 74814"/>
                <a:gd name="connsiteY51" fmla="*/ 231608 h 707728"/>
                <a:gd name="connsiteX52" fmla="*/ 72418 w 74814"/>
                <a:gd name="connsiteY52" fmla="*/ 249659 h 707728"/>
                <a:gd name="connsiteX53" fmla="*/ 72418 w 74814"/>
                <a:gd name="connsiteY53" fmla="*/ 250891 h 707728"/>
                <a:gd name="connsiteX54" fmla="*/ 72418 w 74814"/>
                <a:gd name="connsiteY54" fmla="*/ 319105 h 707728"/>
                <a:gd name="connsiteX55" fmla="*/ 73288 w 74814"/>
                <a:gd name="connsiteY55" fmla="*/ 334908 h 707728"/>
                <a:gd name="connsiteX56" fmla="*/ 72491 w 74814"/>
                <a:gd name="connsiteY56" fmla="*/ 354553 h 707728"/>
                <a:gd name="connsiteX57" fmla="*/ 74013 w 74814"/>
                <a:gd name="connsiteY57" fmla="*/ 374416 h 707728"/>
                <a:gd name="connsiteX58" fmla="*/ 73506 w 74814"/>
                <a:gd name="connsiteY58" fmla="*/ 376083 h 707728"/>
                <a:gd name="connsiteX59" fmla="*/ 72418 w 74814"/>
                <a:gd name="connsiteY59" fmla="*/ 383332 h 707728"/>
                <a:gd name="connsiteX60" fmla="*/ 72418 w 74814"/>
                <a:gd name="connsiteY60" fmla="*/ 408631 h 707728"/>
                <a:gd name="connsiteX61" fmla="*/ 72418 w 74814"/>
                <a:gd name="connsiteY61" fmla="*/ 433713 h 707728"/>
                <a:gd name="connsiteX62" fmla="*/ 72418 w 74814"/>
                <a:gd name="connsiteY62" fmla="*/ 459810 h 707728"/>
                <a:gd name="connsiteX63" fmla="*/ 71621 w 74814"/>
                <a:gd name="connsiteY63" fmla="*/ 482210 h 707728"/>
                <a:gd name="connsiteX64" fmla="*/ 71621 w 74814"/>
                <a:gd name="connsiteY64" fmla="*/ 503957 h 707728"/>
                <a:gd name="connsiteX65" fmla="*/ 71621 w 74814"/>
                <a:gd name="connsiteY65" fmla="*/ 549191 h 707728"/>
                <a:gd name="connsiteX66" fmla="*/ 71621 w 74814"/>
                <a:gd name="connsiteY66" fmla="*/ 578550 h 707728"/>
                <a:gd name="connsiteX67" fmla="*/ 71621 w 74814"/>
                <a:gd name="connsiteY67" fmla="*/ 699320 h 707728"/>
                <a:gd name="connsiteX68" fmla="*/ 70389 w 74814"/>
                <a:gd name="connsiteY68" fmla="*/ 707729 h 707728"/>
                <a:gd name="connsiteX69" fmla="*/ 44654 w 74814"/>
                <a:gd name="connsiteY69" fmla="*/ 707221 h 707728"/>
                <a:gd name="connsiteX70" fmla="*/ 15151 w 74814"/>
                <a:gd name="connsiteY70" fmla="*/ 707656 h 707728"/>
                <a:gd name="connsiteX71" fmla="*/ 4494 w 74814"/>
                <a:gd name="connsiteY71" fmla="*/ 706424 h 70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74814" h="707728">
                  <a:moveTo>
                    <a:pt x="4494" y="706424"/>
                  </a:moveTo>
                  <a:cubicBezTo>
                    <a:pt x="2465" y="704612"/>
                    <a:pt x="3190" y="702220"/>
                    <a:pt x="3190" y="700045"/>
                  </a:cubicBezTo>
                  <a:cubicBezTo>
                    <a:pt x="3190" y="681342"/>
                    <a:pt x="3190" y="662639"/>
                    <a:pt x="3190" y="643937"/>
                  </a:cubicBezTo>
                  <a:lnTo>
                    <a:pt x="3190" y="597180"/>
                  </a:lnTo>
                  <a:cubicBezTo>
                    <a:pt x="3530" y="593696"/>
                    <a:pt x="3211" y="590180"/>
                    <a:pt x="2247" y="586814"/>
                  </a:cubicBezTo>
                  <a:cubicBezTo>
                    <a:pt x="1692" y="585721"/>
                    <a:pt x="1692" y="584428"/>
                    <a:pt x="2247" y="583334"/>
                  </a:cubicBezTo>
                  <a:cubicBezTo>
                    <a:pt x="4286" y="578189"/>
                    <a:pt x="4286" y="572459"/>
                    <a:pt x="2247" y="567314"/>
                  </a:cubicBezTo>
                  <a:cubicBezTo>
                    <a:pt x="2029" y="566754"/>
                    <a:pt x="2029" y="566134"/>
                    <a:pt x="2247" y="565574"/>
                  </a:cubicBezTo>
                  <a:cubicBezTo>
                    <a:pt x="4070" y="552437"/>
                    <a:pt x="4411" y="539135"/>
                    <a:pt x="3262" y="525922"/>
                  </a:cubicBezTo>
                  <a:cubicBezTo>
                    <a:pt x="2895" y="518677"/>
                    <a:pt x="2895" y="511419"/>
                    <a:pt x="3262" y="504174"/>
                  </a:cubicBezTo>
                  <a:cubicBezTo>
                    <a:pt x="3672" y="500710"/>
                    <a:pt x="3325" y="497199"/>
                    <a:pt x="2247" y="493881"/>
                  </a:cubicBezTo>
                  <a:cubicBezTo>
                    <a:pt x="1837" y="492757"/>
                    <a:pt x="1837" y="491525"/>
                    <a:pt x="2247" y="490401"/>
                  </a:cubicBezTo>
                  <a:cubicBezTo>
                    <a:pt x="3283" y="485624"/>
                    <a:pt x="3283" y="480680"/>
                    <a:pt x="2247" y="475903"/>
                  </a:cubicBezTo>
                  <a:cubicBezTo>
                    <a:pt x="2038" y="474492"/>
                    <a:pt x="2162" y="473053"/>
                    <a:pt x="2610" y="471698"/>
                  </a:cubicBezTo>
                  <a:cubicBezTo>
                    <a:pt x="3332" y="469758"/>
                    <a:pt x="3332" y="467622"/>
                    <a:pt x="2610" y="465682"/>
                  </a:cubicBezTo>
                  <a:cubicBezTo>
                    <a:pt x="1664" y="463158"/>
                    <a:pt x="1664" y="460377"/>
                    <a:pt x="2610" y="457853"/>
                  </a:cubicBezTo>
                  <a:cubicBezTo>
                    <a:pt x="3190" y="453426"/>
                    <a:pt x="3190" y="448941"/>
                    <a:pt x="2610" y="444514"/>
                  </a:cubicBezTo>
                  <a:cubicBezTo>
                    <a:pt x="3045" y="436540"/>
                    <a:pt x="2610" y="428566"/>
                    <a:pt x="2247" y="420592"/>
                  </a:cubicBezTo>
                  <a:cubicBezTo>
                    <a:pt x="1885" y="412618"/>
                    <a:pt x="2247" y="403847"/>
                    <a:pt x="2247" y="395510"/>
                  </a:cubicBezTo>
                  <a:cubicBezTo>
                    <a:pt x="2247" y="389929"/>
                    <a:pt x="2247" y="384347"/>
                    <a:pt x="2247" y="378838"/>
                  </a:cubicBezTo>
                  <a:cubicBezTo>
                    <a:pt x="2417" y="376178"/>
                    <a:pt x="2147" y="373508"/>
                    <a:pt x="1450" y="370936"/>
                  </a:cubicBezTo>
                  <a:cubicBezTo>
                    <a:pt x="802" y="368974"/>
                    <a:pt x="653" y="366881"/>
                    <a:pt x="1015" y="364847"/>
                  </a:cubicBezTo>
                  <a:cubicBezTo>
                    <a:pt x="2548" y="351179"/>
                    <a:pt x="2960" y="337408"/>
                    <a:pt x="2247" y="323672"/>
                  </a:cubicBezTo>
                  <a:cubicBezTo>
                    <a:pt x="2404" y="318153"/>
                    <a:pt x="2162" y="312629"/>
                    <a:pt x="1522" y="307144"/>
                  </a:cubicBezTo>
                  <a:cubicBezTo>
                    <a:pt x="1015" y="303230"/>
                    <a:pt x="2465" y="298663"/>
                    <a:pt x="2030" y="294603"/>
                  </a:cubicBezTo>
                  <a:cubicBezTo>
                    <a:pt x="1087" y="284672"/>
                    <a:pt x="2030" y="274741"/>
                    <a:pt x="2030" y="264737"/>
                  </a:cubicBezTo>
                  <a:cubicBezTo>
                    <a:pt x="2030" y="256618"/>
                    <a:pt x="2030" y="248136"/>
                    <a:pt x="2030" y="239872"/>
                  </a:cubicBezTo>
                  <a:cubicBezTo>
                    <a:pt x="2610" y="229152"/>
                    <a:pt x="2610" y="218407"/>
                    <a:pt x="2030" y="207686"/>
                  </a:cubicBezTo>
                  <a:cubicBezTo>
                    <a:pt x="1667" y="205077"/>
                    <a:pt x="2682" y="202105"/>
                    <a:pt x="2610" y="199205"/>
                  </a:cubicBezTo>
                  <a:cubicBezTo>
                    <a:pt x="2681" y="197565"/>
                    <a:pt x="2485" y="195925"/>
                    <a:pt x="2030" y="194348"/>
                  </a:cubicBezTo>
                  <a:cubicBezTo>
                    <a:pt x="1177" y="192007"/>
                    <a:pt x="1177" y="189440"/>
                    <a:pt x="2030" y="187099"/>
                  </a:cubicBezTo>
                  <a:cubicBezTo>
                    <a:pt x="3069" y="183419"/>
                    <a:pt x="3243" y="179548"/>
                    <a:pt x="2537" y="175790"/>
                  </a:cubicBezTo>
                  <a:cubicBezTo>
                    <a:pt x="2249" y="172801"/>
                    <a:pt x="2249" y="169791"/>
                    <a:pt x="2537" y="166802"/>
                  </a:cubicBezTo>
                  <a:cubicBezTo>
                    <a:pt x="1957" y="155855"/>
                    <a:pt x="4639" y="145054"/>
                    <a:pt x="1232" y="133963"/>
                  </a:cubicBezTo>
                  <a:cubicBezTo>
                    <a:pt x="1232" y="133166"/>
                    <a:pt x="507" y="132296"/>
                    <a:pt x="652" y="131571"/>
                  </a:cubicBezTo>
                  <a:cubicBezTo>
                    <a:pt x="2081" y="114696"/>
                    <a:pt x="2444" y="97748"/>
                    <a:pt x="1740" y="80827"/>
                  </a:cubicBezTo>
                  <a:cubicBezTo>
                    <a:pt x="2470" y="74181"/>
                    <a:pt x="1878" y="67455"/>
                    <a:pt x="0" y="61037"/>
                  </a:cubicBezTo>
                  <a:cubicBezTo>
                    <a:pt x="0" y="60530"/>
                    <a:pt x="0" y="59877"/>
                    <a:pt x="0" y="59298"/>
                  </a:cubicBezTo>
                  <a:cubicBezTo>
                    <a:pt x="507" y="49004"/>
                    <a:pt x="1667" y="38783"/>
                    <a:pt x="1232" y="28561"/>
                  </a:cubicBezTo>
                  <a:cubicBezTo>
                    <a:pt x="797" y="18340"/>
                    <a:pt x="2102" y="9496"/>
                    <a:pt x="1232" y="0"/>
                  </a:cubicBezTo>
                  <a:lnTo>
                    <a:pt x="73796" y="0"/>
                  </a:lnTo>
                  <a:cubicBezTo>
                    <a:pt x="73796" y="23850"/>
                    <a:pt x="73796" y="47699"/>
                    <a:pt x="73796" y="71549"/>
                  </a:cubicBezTo>
                  <a:cubicBezTo>
                    <a:pt x="73796" y="81770"/>
                    <a:pt x="73796" y="91991"/>
                    <a:pt x="74158" y="102285"/>
                  </a:cubicBezTo>
                  <a:cubicBezTo>
                    <a:pt x="73609" y="108423"/>
                    <a:pt x="73804" y="114605"/>
                    <a:pt x="74738" y="120697"/>
                  </a:cubicBezTo>
                  <a:cubicBezTo>
                    <a:pt x="74840" y="121491"/>
                    <a:pt x="74840" y="122296"/>
                    <a:pt x="74738" y="123090"/>
                  </a:cubicBezTo>
                  <a:cubicBezTo>
                    <a:pt x="73565" y="127828"/>
                    <a:pt x="73222" y="132733"/>
                    <a:pt x="73723" y="137588"/>
                  </a:cubicBezTo>
                  <a:cubicBezTo>
                    <a:pt x="73867" y="138792"/>
                    <a:pt x="73867" y="140008"/>
                    <a:pt x="73723" y="141212"/>
                  </a:cubicBezTo>
                  <a:cubicBezTo>
                    <a:pt x="73006" y="145376"/>
                    <a:pt x="72787" y="149610"/>
                    <a:pt x="73071" y="153826"/>
                  </a:cubicBezTo>
                  <a:cubicBezTo>
                    <a:pt x="74738" y="162452"/>
                    <a:pt x="73071" y="171079"/>
                    <a:pt x="73796" y="179705"/>
                  </a:cubicBezTo>
                  <a:cubicBezTo>
                    <a:pt x="74382" y="185003"/>
                    <a:pt x="74138" y="190359"/>
                    <a:pt x="73071" y="195581"/>
                  </a:cubicBezTo>
                  <a:cubicBezTo>
                    <a:pt x="72840" y="199613"/>
                    <a:pt x="72865" y="203657"/>
                    <a:pt x="73143" y="207686"/>
                  </a:cubicBezTo>
                  <a:cubicBezTo>
                    <a:pt x="72346" y="215733"/>
                    <a:pt x="74158" y="223707"/>
                    <a:pt x="73143" y="231608"/>
                  </a:cubicBezTo>
                  <a:cubicBezTo>
                    <a:pt x="72346" y="237625"/>
                    <a:pt x="74811" y="243714"/>
                    <a:pt x="72418" y="249659"/>
                  </a:cubicBezTo>
                  <a:cubicBezTo>
                    <a:pt x="72345" y="250066"/>
                    <a:pt x="72345" y="250484"/>
                    <a:pt x="72418" y="250891"/>
                  </a:cubicBezTo>
                  <a:cubicBezTo>
                    <a:pt x="72418" y="273581"/>
                    <a:pt x="72418" y="296343"/>
                    <a:pt x="72418" y="319105"/>
                  </a:cubicBezTo>
                  <a:cubicBezTo>
                    <a:pt x="72991" y="324353"/>
                    <a:pt x="73282" y="329629"/>
                    <a:pt x="73288" y="334908"/>
                  </a:cubicBezTo>
                  <a:cubicBezTo>
                    <a:pt x="72590" y="341431"/>
                    <a:pt x="72323" y="347994"/>
                    <a:pt x="72491" y="354553"/>
                  </a:cubicBezTo>
                  <a:cubicBezTo>
                    <a:pt x="71338" y="361198"/>
                    <a:pt x="71861" y="368025"/>
                    <a:pt x="74013" y="374416"/>
                  </a:cubicBezTo>
                  <a:cubicBezTo>
                    <a:pt x="74013" y="374416"/>
                    <a:pt x="74013" y="375575"/>
                    <a:pt x="73506" y="376083"/>
                  </a:cubicBezTo>
                  <a:cubicBezTo>
                    <a:pt x="72303" y="378297"/>
                    <a:pt x="71918" y="380863"/>
                    <a:pt x="72418" y="383332"/>
                  </a:cubicBezTo>
                  <a:cubicBezTo>
                    <a:pt x="72418" y="391741"/>
                    <a:pt x="72418" y="400150"/>
                    <a:pt x="72418" y="408631"/>
                  </a:cubicBezTo>
                  <a:cubicBezTo>
                    <a:pt x="72418" y="417113"/>
                    <a:pt x="71548" y="425449"/>
                    <a:pt x="72418" y="433713"/>
                  </a:cubicBezTo>
                  <a:cubicBezTo>
                    <a:pt x="73288" y="441977"/>
                    <a:pt x="70099" y="451183"/>
                    <a:pt x="72418" y="459810"/>
                  </a:cubicBezTo>
                  <a:cubicBezTo>
                    <a:pt x="69736" y="467059"/>
                    <a:pt x="72853" y="474743"/>
                    <a:pt x="71621" y="482210"/>
                  </a:cubicBezTo>
                  <a:cubicBezTo>
                    <a:pt x="71209" y="489453"/>
                    <a:pt x="71209" y="496714"/>
                    <a:pt x="71621" y="503957"/>
                  </a:cubicBezTo>
                  <a:cubicBezTo>
                    <a:pt x="70969" y="518962"/>
                    <a:pt x="72128" y="534041"/>
                    <a:pt x="71621" y="549191"/>
                  </a:cubicBezTo>
                  <a:cubicBezTo>
                    <a:pt x="71259" y="558905"/>
                    <a:pt x="71621" y="568764"/>
                    <a:pt x="71621" y="578550"/>
                  </a:cubicBezTo>
                  <a:lnTo>
                    <a:pt x="71621" y="699320"/>
                  </a:lnTo>
                  <a:cubicBezTo>
                    <a:pt x="72013" y="702183"/>
                    <a:pt x="71585" y="705097"/>
                    <a:pt x="70389" y="707729"/>
                  </a:cubicBezTo>
                  <a:cubicBezTo>
                    <a:pt x="61835" y="707221"/>
                    <a:pt x="53208" y="707729"/>
                    <a:pt x="44654" y="707221"/>
                  </a:cubicBezTo>
                  <a:cubicBezTo>
                    <a:pt x="34820" y="706786"/>
                    <a:pt x="24968" y="706931"/>
                    <a:pt x="15151" y="707656"/>
                  </a:cubicBezTo>
                  <a:cubicBezTo>
                    <a:pt x="11236" y="707874"/>
                    <a:pt x="8046" y="705482"/>
                    <a:pt x="4494" y="706424"/>
                  </a:cubicBezTo>
                  <a:close/>
                </a:path>
              </a:pathLst>
            </a:custGeom>
            <a:solidFill>
              <a:schemeClr val="accent6">
                <a:lumMod val="90000"/>
              </a:schemeClr>
            </a:solidFill>
            <a:ln w="72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44" name="Freeform: Shape 84">
              <a:extLst>
                <a:ext uri="{FF2B5EF4-FFF2-40B4-BE49-F238E27FC236}">
                  <a16:creationId xmlns:a16="http://schemas.microsoft.com/office/drawing/2014/main" id="{C0C221B5-6625-0DC7-00AD-FE03A3F5A362}"/>
                </a:ext>
              </a:extLst>
            </p:cNvPr>
            <p:cNvSpPr/>
            <p:nvPr/>
          </p:nvSpPr>
          <p:spPr>
            <a:xfrm>
              <a:off x="9840186" y="1333402"/>
              <a:ext cx="20728" cy="707221"/>
            </a:xfrm>
            <a:custGeom>
              <a:avLst/>
              <a:gdLst>
                <a:gd name="connsiteX0" fmla="*/ 0 w 20728"/>
                <a:gd name="connsiteY0" fmla="*/ 707221 h 707221"/>
                <a:gd name="connsiteX1" fmla="*/ 1232 w 20728"/>
                <a:gd name="connsiteY1" fmla="*/ 698812 h 707221"/>
                <a:gd name="connsiteX2" fmla="*/ 1232 w 20728"/>
                <a:gd name="connsiteY2" fmla="*/ 578043 h 707221"/>
                <a:gd name="connsiteX3" fmla="*/ 1232 w 20728"/>
                <a:gd name="connsiteY3" fmla="*/ 548684 h 707221"/>
                <a:gd name="connsiteX4" fmla="*/ 1232 w 20728"/>
                <a:gd name="connsiteY4" fmla="*/ 503449 h 707221"/>
                <a:gd name="connsiteX5" fmla="*/ 1232 w 20728"/>
                <a:gd name="connsiteY5" fmla="*/ 481702 h 707221"/>
                <a:gd name="connsiteX6" fmla="*/ 2030 w 20728"/>
                <a:gd name="connsiteY6" fmla="*/ 459302 h 707221"/>
                <a:gd name="connsiteX7" fmla="*/ 2030 w 20728"/>
                <a:gd name="connsiteY7" fmla="*/ 433206 h 707221"/>
                <a:gd name="connsiteX8" fmla="*/ 2030 w 20728"/>
                <a:gd name="connsiteY8" fmla="*/ 408124 h 707221"/>
                <a:gd name="connsiteX9" fmla="*/ 2030 w 20728"/>
                <a:gd name="connsiteY9" fmla="*/ 382825 h 707221"/>
                <a:gd name="connsiteX10" fmla="*/ 3117 w 20728"/>
                <a:gd name="connsiteY10" fmla="*/ 375575 h 707221"/>
                <a:gd name="connsiteX11" fmla="*/ 3625 w 20728"/>
                <a:gd name="connsiteY11" fmla="*/ 373908 h 707221"/>
                <a:gd name="connsiteX12" fmla="*/ 2030 w 20728"/>
                <a:gd name="connsiteY12" fmla="*/ 354191 h 707221"/>
                <a:gd name="connsiteX13" fmla="*/ 2827 w 20728"/>
                <a:gd name="connsiteY13" fmla="*/ 334546 h 707221"/>
                <a:gd name="connsiteX14" fmla="*/ 1957 w 20728"/>
                <a:gd name="connsiteY14" fmla="*/ 318743 h 707221"/>
                <a:gd name="connsiteX15" fmla="*/ 1957 w 20728"/>
                <a:gd name="connsiteY15" fmla="*/ 250529 h 707221"/>
                <a:gd name="connsiteX16" fmla="*/ 1957 w 20728"/>
                <a:gd name="connsiteY16" fmla="*/ 249296 h 707221"/>
                <a:gd name="connsiteX17" fmla="*/ 2682 w 20728"/>
                <a:gd name="connsiteY17" fmla="*/ 231246 h 707221"/>
                <a:gd name="connsiteX18" fmla="*/ 2682 w 20728"/>
                <a:gd name="connsiteY18" fmla="*/ 207324 h 707221"/>
                <a:gd name="connsiteX19" fmla="*/ 2175 w 20728"/>
                <a:gd name="connsiteY19" fmla="*/ 195218 h 707221"/>
                <a:gd name="connsiteX20" fmla="*/ 2900 w 20728"/>
                <a:gd name="connsiteY20" fmla="*/ 179343 h 707221"/>
                <a:gd name="connsiteX21" fmla="*/ 2175 w 20728"/>
                <a:gd name="connsiteY21" fmla="*/ 153463 h 707221"/>
                <a:gd name="connsiteX22" fmla="*/ 2827 w 20728"/>
                <a:gd name="connsiteY22" fmla="*/ 140850 h 707221"/>
                <a:gd name="connsiteX23" fmla="*/ 2827 w 20728"/>
                <a:gd name="connsiteY23" fmla="*/ 137225 h 707221"/>
                <a:gd name="connsiteX24" fmla="*/ 3842 w 20728"/>
                <a:gd name="connsiteY24" fmla="*/ 122727 h 707221"/>
                <a:gd name="connsiteX25" fmla="*/ 4784 w 20728"/>
                <a:gd name="connsiteY25" fmla="*/ 120480 h 707221"/>
                <a:gd name="connsiteX26" fmla="*/ 4059 w 20728"/>
                <a:gd name="connsiteY26" fmla="*/ 102285 h 707221"/>
                <a:gd name="connsiteX27" fmla="*/ 3697 w 20728"/>
                <a:gd name="connsiteY27" fmla="*/ 71549 h 707221"/>
                <a:gd name="connsiteX28" fmla="*/ 3697 w 20728"/>
                <a:gd name="connsiteY28" fmla="*/ 0 h 707221"/>
                <a:gd name="connsiteX29" fmla="*/ 17108 w 20728"/>
                <a:gd name="connsiteY29" fmla="*/ 0 h 707221"/>
                <a:gd name="connsiteX30" fmla="*/ 17108 w 20728"/>
                <a:gd name="connsiteY30" fmla="*/ 20370 h 707221"/>
                <a:gd name="connsiteX31" fmla="*/ 17833 w 20728"/>
                <a:gd name="connsiteY31" fmla="*/ 31316 h 707221"/>
                <a:gd name="connsiteX32" fmla="*/ 17833 w 20728"/>
                <a:gd name="connsiteY32" fmla="*/ 56978 h 707221"/>
                <a:gd name="connsiteX33" fmla="*/ 16310 w 20728"/>
                <a:gd name="connsiteY33" fmla="*/ 69156 h 707221"/>
                <a:gd name="connsiteX34" fmla="*/ 17180 w 20728"/>
                <a:gd name="connsiteY34" fmla="*/ 72491 h 707221"/>
                <a:gd name="connsiteX35" fmla="*/ 17180 w 20728"/>
                <a:gd name="connsiteY35" fmla="*/ 76478 h 707221"/>
                <a:gd name="connsiteX36" fmla="*/ 17180 w 20728"/>
                <a:gd name="connsiteY36" fmla="*/ 80682 h 707221"/>
                <a:gd name="connsiteX37" fmla="*/ 17688 w 20728"/>
                <a:gd name="connsiteY37" fmla="*/ 82350 h 707221"/>
                <a:gd name="connsiteX38" fmla="*/ 17688 w 20728"/>
                <a:gd name="connsiteY38" fmla="*/ 95543 h 707221"/>
                <a:gd name="connsiteX39" fmla="*/ 16890 w 20728"/>
                <a:gd name="connsiteY39" fmla="*/ 108519 h 707221"/>
                <a:gd name="connsiteX40" fmla="*/ 16890 w 20728"/>
                <a:gd name="connsiteY40" fmla="*/ 127077 h 707221"/>
                <a:gd name="connsiteX41" fmla="*/ 18268 w 20728"/>
                <a:gd name="connsiteY41" fmla="*/ 141067 h 707221"/>
                <a:gd name="connsiteX42" fmla="*/ 17905 w 20728"/>
                <a:gd name="connsiteY42" fmla="*/ 152086 h 707221"/>
                <a:gd name="connsiteX43" fmla="*/ 17905 w 20728"/>
                <a:gd name="connsiteY43" fmla="*/ 163105 h 707221"/>
                <a:gd name="connsiteX44" fmla="*/ 17905 w 20728"/>
                <a:gd name="connsiteY44" fmla="*/ 174848 h 707221"/>
                <a:gd name="connsiteX45" fmla="*/ 16818 w 20728"/>
                <a:gd name="connsiteY45" fmla="*/ 182097 h 707221"/>
                <a:gd name="connsiteX46" fmla="*/ 16690 w 20728"/>
                <a:gd name="connsiteY46" fmla="*/ 184144 h 707221"/>
                <a:gd name="connsiteX47" fmla="*/ 16818 w 20728"/>
                <a:gd name="connsiteY47" fmla="*/ 184272 h 707221"/>
                <a:gd name="connsiteX48" fmla="*/ 17688 w 20728"/>
                <a:gd name="connsiteY48" fmla="*/ 187099 h 707221"/>
                <a:gd name="connsiteX49" fmla="*/ 17688 w 20728"/>
                <a:gd name="connsiteY49" fmla="*/ 198045 h 707221"/>
                <a:gd name="connsiteX50" fmla="*/ 17688 w 20728"/>
                <a:gd name="connsiteY50" fmla="*/ 210369 h 707221"/>
                <a:gd name="connsiteX51" fmla="*/ 16455 w 20728"/>
                <a:gd name="connsiteY51" fmla="*/ 216893 h 707221"/>
                <a:gd name="connsiteX52" fmla="*/ 16116 w 20728"/>
                <a:gd name="connsiteY52" fmla="*/ 219743 h 707221"/>
                <a:gd name="connsiteX53" fmla="*/ 16455 w 20728"/>
                <a:gd name="connsiteY53" fmla="*/ 220082 h 707221"/>
                <a:gd name="connsiteX54" fmla="*/ 17543 w 20728"/>
                <a:gd name="connsiteY54" fmla="*/ 222837 h 707221"/>
                <a:gd name="connsiteX55" fmla="*/ 17108 w 20728"/>
                <a:gd name="connsiteY55" fmla="*/ 235161 h 707221"/>
                <a:gd name="connsiteX56" fmla="*/ 15876 w 20728"/>
                <a:gd name="connsiteY56" fmla="*/ 246904 h 707221"/>
                <a:gd name="connsiteX57" fmla="*/ 15876 w 20728"/>
                <a:gd name="connsiteY57" fmla="*/ 249731 h 707221"/>
                <a:gd name="connsiteX58" fmla="*/ 16528 w 20728"/>
                <a:gd name="connsiteY58" fmla="*/ 265244 h 707221"/>
                <a:gd name="connsiteX59" fmla="*/ 16528 w 20728"/>
                <a:gd name="connsiteY59" fmla="*/ 266404 h 707221"/>
                <a:gd name="connsiteX60" fmla="*/ 17833 w 20728"/>
                <a:gd name="connsiteY60" fmla="*/ 277423 h 707221"/>
                <a:gd name="connsiteX61" fmla="*/ 16990 w 20728"/>
                <a:gd name="connsiteY61" fmla="*/ 280487 h 707221"/>
                <a:gd name="connsiteX62" fmla="*/ 16890 w 20728"/>
                <a:gd name="connsiteY62" fmla="*/ 280540 h 707221"/>
                <a:gd name="connsiteX63" fmla="*/ 15803 w 20728"/>
                <a:gd name="connsiteY63" fmla="*/ 281917 h 707221"/>
                <a:gd name="connsiteX64" fmla="*/ 17833 w 20728"/>
                <a:gd name="connsiteY64" fmla="*/ 291921 h 707221"/>
                <a:gd name="connsiteX65" fmla="*/ 17833 w 20728"/>
                <a:gd name="connsiteY65" fmla="*/ 295328 h 707221"/>
                <a:gd name="connsiteX66" fmla="*/ 17398 w 20728"/>
                <a:gd name="connsiteY66" fmla="*/ 306709 h 707221"/>
                <a:gd name="connsiteX67" fmla="*/ 17398 w 20728"/>
                <a:gd name="connsiteY67" fmla="*/ 328456 h 707221"/>
                <a:gd name="connsiteX68" fmla="*/ 16093 w 20728"/>
                <a:gd name="connsiteY68" fmla="*/ 332443 h 707221"/>
                <a:gd name="connsiteX69" fmla="*/ 16044 w 20728"/>
                <a:gd name="connsiteY69" fmla="*/ 336236 h 707221"/>
                <a:gd name="connsiteX70" fmla="*/ 16093 w 20728"/>
                <a:gd name="connsiteY70" fmla="*/ 336285 h 707221"/>
                <a:gd name="connsiteX71" fmla="*/ 18413 w 20728"/>
                <a:gd name="connsiteY71" fmla="*/ 350059 h 707221"/>
                <a:gd name="connsiteX72" fmla="*/ 18775 w 20728"/>
                <a:gd name="connsiteY72" fmla="*/ 358975 h 707221"/>
                <a:gd name="connsiteX73" fmla="*/ 17470 w 20728"/>
                <a:gd name="connsiteY73" fmla="*/ 366224 h 707221"/>
                <a:gd name="connsiteX74" fmla="*/ 17470 w 20728"/>
                <a:gd name="connsiteY74" fmla="*/ 373473 h 707221"/>
                <a:gd name="connsiteX75" fmla="*/ 15803 w 20728"/>
                <a:gd name="connsiteY75" fmla="*/ 381955 h 707221"/>
                <a:gd name="connsiteX76" fmla="*/ 15803 w 20728"/>
                <a:gd name="connsiteY76" fmla="*/ 383622 h 707221"/>
                <a:gd name="connsiteX77" fmla="*/ 16745 w 20728"/>
                <a:gd name="connsiteY77" fmla="*/ 391958 h 707221"/>
                <a:gd name="connsiteX78" fmla="*/ 18558 w 20728"/>
                <a:gd name="connsiteY78" fmla="*/ 419867 h 707221"/>
                <a:gd name="connsiteX79" fmla="*/ 17180 w 20728"/>
                <a:gd name="connsiteY79" fmla="*/ 430161 h 707221"/>
                <a:gd name="connsiteX80" fmla="*/ 18775 w 20728"/>
                <a:gd name="connsiteY80" fmla="*/ 439295 h 707221"/>
                <a:gd name="connsiteX81" fmla="*/ 18775 w 20728"/>
                <a:gd name="connsiteY81" fmla="*/ 467711 h 707221"/>
                <a:gd name="connsiteX82" fmla="*/ 18123 w 20728"/>
                <a:gd name="connsiteY82" fmla="*/ 476773 h 707221"/>
                <a:gd name="connsiteX83" fmla="*/ 18703 w 20728"/>
                <a:gd name="connsiteY83" fmla="*/ 486559 h 707221"/>
                <a:gd name="connsiteX84" fmla="*/ 17833 w 20728"/>
                <a:gd name="connsiteY84" fmla="*/ 494533 h 707221"/>
                <a:gd name="connsiteX85" fmla="*/ 17833 w 20728"/>
                <a:gd name="connsiteY85" fmla="*/ 502797 h 707221"/>
                <a:gd name="connsiteX86" fmla="*/ 17833 w 20728"/>
                <a:gd name="connsiteY86" fmla="*/ 504609 h 707221"/>
                <a:gd name="connsiteX87" fmla="*/ 18920 w 20728"/>
                <a:gd name="connsiteY87" fmla="*/ 522152 h 707221"/>
                <a:gd name="connsiteX88" fmla="*/ 18050 w 20728"/>
                <a:gd name="connsiteY88" fmla="*/ 533026 h 707221"/>
                <a:gd name="connsiteX89" fmla="*/ 19718 w 20728"/>
                <a:gd name="connsiteY89" fmla="*/ 545349 h 707221"/>
                <a:gd name="connsiteX90" fmla="*/ 19718 w 20728"/>
                <a:gd name="connsiteY90" fmla="*/ 549554 h 707221"/>
                <a:gd name="connsiteX91" fmla="*/ 18993 w 20728"/>
                <a:gd name="connsiteY91" fmla="*/ 557528 h 707221"/>
                <a:gd name="connsiteX92" fmla="*/ 18993 w 20728"/>
                <a:gd name="connsiteY92" fmla="*/ 585074 h 707221"/>
                <a:gd name="connsiteX93" fmla="*/ 19790 w 20728"/>
                <a:gd name="connsiteY93" fmla="*/ 598123 h 707221"/>
                <a:gd name="connsiteX94" fmla="*/ 19790 w 20728"/>
                <a:gd name="connsiteY94" fmla="*/ 603632 h 707221"/>
                <a:gd name="connsiteX95" fmla="*/ 18268 w 20728"/>
                <a:gd name="connsiteY95" fmla="*/ 625379 h 707221"/>
                <a:gd name="connsiteX96" fmla="*/ 19138 w 20728"/>
                <a:gd name="connsiteY96" fmla="*/ 628641 h 707221"/>
                <a:gd name="connsiteX97" fmla="*/ 19500 w 20728"/>
                <a:gd name="connsiteY97" fmla="*/ 632048 h 707221"/>
                <a:gd name="connsiteX98" fmla="*/ 19283 w 20728"/>
                <a:gd name="connsiteY98" fmla="*/ 642415 h 707221"/>
                <a:gd name="connsiteX99" fmla="*/ 20152 w 20728"/>
                <a:gd name="connsiteY99" fmla="*/ 660102 h 707221"/>
                <a:gd name="connsiteX100" fmla="*/ 19645 w 20728"/>
                <a:gd name="connsiteY100" fmla="*/ 678805 h 707221"/>
                <a:gd name="connsiteX101" fmla="*/ 20442 w 20728"/>
                <a:gd name="connsiteY101" fmla="*/ 683589 h 707221"/>
                <a:gd name="connsiteX102" fmla="*/ 20442 w 20728"/>
                <a:gd name="connsiteY102" fmla="*/ 687866 h 707221"/>
                <a:gd name="connsiteX103" fmla="*/ 20442 w 20728"/>
                <a:gd name="connsiteY103" fmla="*/ 705192 h 707221"/>
                <a:gd name="connsiteX104" fmla="*/ 20442 w 20728"/>
                <a:gd name="connsiteY104" fmla="*/ 707076 h 707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20728" h="707221">
                  <a:moveTo>
                    <a:pt x="0" y="707221"/>
                  </a:moveTo>
                  <a:cubicBezTo>
                    <a:pt x="1197" y="704590"/>
                    <a:pt x="1625" y="701676"/>
                    <a:pt x="1232" y="698812"/>
                  </a:cubicBezTo>
                  <a:lnTo>
                    <a:pt x="1232" y="578043"/>
                  </a:lnTo>
                  <a:cubicBezTo>
                    <a:pt x="1232" y="568256"/>
                    <a:pt x="1232" y="558398"/>
                    <a:pt x="1232" y="548684"/>
                  </a:cubicBezTo>
                  <a:cubicBezTo>
                    <a:pt x="1812" y="533533"/>
                    <a:pt x="652" y="518455"/>
                    <a:pt x="1232" y="503449"/>
                  </a:cubicBezTo>
                  <a:cubicBezTo>
                    <a:pt x="820" y="496206"/>
                    <a:pt x="820" y="488945"/>
                    <a:pt x="1232" y="481702"/>
                  </a:cubicBezTo>
                  <a:cubicBezTo>
                    <a:pt x="2465" y="474453"/>
                    <a:pt x="-652" y="466697"/>
                    <a:pt x="2030" y="459302"/>
                  </a:cubicBezTo>
                  <a:cubicBezTo>
                    <a:pt x="-290" y="450676"/>
                    <a:pt x="2827" y="441977"/>
                    <a:pt x="2030" y="433206"/>
                  </a:cubicBezTo>
                  <a:cubicBezTo>
                    <a:pt x="1232" y="424434"/>
                    <a:pt x="2030" y="416460"/>
                    <a:pt x="2030" y="408124"/>
                  </a:cubicBezTo>
                  <a:cubicBezTo>
                    <a:pt x="2030" y="399787"/>
                    <a:pt x="2030" y="391233"/>
                    <a:pt x="2030" y="382825"/>
                  </a:cubicBezTo>
                  <a:cubicBezTo>
                    <a:pt x="1530" y="380356"/>
                    <a:pt x="1914" y="377789"/>
                    <a:pt x="3117" y="375575"/>
                  </a:cubicBezTo>
                  <a:cubicBezTo>
                    <a:pt x="3480" y="375068"/>
                    <a:pt x="3842" y="374271"/>
                    <a:pt x="3625" y="373908"/>
                  </a:cubicBezTo>
                  <a:cubicBezTo>
                    <a:pt x="1472" y="367568"/>
                    <a:pt x="924" y="360794"/>
                    <a:pt x="2030" y="354191"/>
                  </a:cubicBezTo>
                  <a:cubicBezTo>
                    <a:pt x="1862" y="347632"/>
                    <a:pt x="2129" y="341069"/>
                    <a:pt x="2827" y="334546"/>
                  </a:cubicBezTo>
                  <a:cubicBezTo>
                    <a:pt x="2821" y="329266"/>
                    <a:pt x="2530" y="323991"/>
                    <a:pt x="1957" y="318743"/>
                  </a:cubicBezTo>
                  <a:cubicBezTo>
                    <a:pt x="1957" y="295980"/>
                    <a:pt x="1957" y="273218"/>
                    <a:pt x="1957" y="250529"/>
                  </a:cubicBezTo>
                  <a:cubicBezTo>
                    <a:pt x="1884" y="250121"/>
                    <a:pt x="1884" y="249704"/>
                    <a:pt x="1957" y="249296"/>
                  </a:cubicBezTo>
                  <a:cubicBezTo>
                    <a:pt x="4349" y="243352"/>
                    <a:pt x="1957" y="237263"/>
                    <a:pt x="2682" y="231246"/>
                  </a:cubicBezTo>
                  <a:cubicBezTo>
                    <a:pt x="3697" y="223345"/>
                    <a:pt x="1885" y="215371"/>
                    <a:pt x="2682" y="207324"/>
                  </a:cubicBezTo>
                  <a:cubicBezTo>
                    <a:pt x="2258" y="203304"/>
                    <a:pt x="2089" y="199260"/>
                    <a:pt x="2175" y="195218"/>
                  </a:cubicBezTo>
                  <a:cubicBezTo>
                    <a:pt x="3242" y="189997"/>
                    <a:pt x="3486" y="184640"/>
                    <a:pt x="2900" y="179343"/>
                  </a:cubicBezTo>
                  <a:cubicBezTo>
                    <a:pt x="2030" y="170716"/>
                    <a:pt x="3842" y="162090"/>
                    <a:pt x="2175" y="153463"/>
                  </a:cubicBezTo>
                  <a:cubicBezTo>
                    <a:pt x="1891" y="149248"/>
                    <a:pt x="2109" y="145014"/>
                    <a:pt x="2827" y="140850"/>
                  </a:cubicBezTo>
                  <a:cubicBezTo>
                    <a:pt x="2971" y="139646"/>
                    <a:pt x="2971" y="138429"/>
                    <a:pt x="2827" y="137225"/>
                  </a:cubicBezTo>
                  <a:cubicBezTo>
                    <a:pt x="2326" y="132370"/>
                    <a:pt x="2669" y="127465"/>
                    <a:pt x="3842" y="122727"/>
                  </a:cubicBezTo>
                  <a:cubicBezTo>
                    <a:pt x="4253" y="122023"/>
                    <a:pt x="4570" y="121267"/>
                    <a:pt x="4784" y="120480"/>
                  </a:cubicBezTo>
                  <a:cubicBezTo>
                    <a:pt x="3820" y="114465"/>
                    <a:pt x="3576" y="108357"/>
                    <a:pt x="4059" y="102285"/>
                  </a:cubicBezTo>
                  <a:cubicBezTo>
                    <a:pt x="3407" y="91991"/>
                    <a:pt x="3697" y="81770"/>
                    <a:pt x="3697" y="71549"/>
                  </a:cubicBezTo>
                  <a:cubicBezTo>
                    <a:pt x="3697" y="47699"/>
                    <a:pt x="3697" y="23850"/>
                    <a:pt x="3697" y="0"/>
                  </a:cubicBezTo>
                  <a:lnTo>
                    <a:pt x="17108" y="0"/>
                  </a:lnTo>
                  <a:cubicBezTo>
                    <a:pt x="17108" y="6814"/>
                    <a:pt x="17108" y="13556"/>
                    <a:pt x="17108" y="20370"/>
                  </a:cubicBezTo>
                  <a:cubicBezTo>
                    <a:pt x="17108" y="24067"/>
                    <a:pt x="17978" y="27619"/>
                    <a:pt x="17833" y="31316"/>
                  </a:cubicBezTo>
                  <a:cubicBezTo>
                    <a:pt x="17833" y="39942"/>
                    <a:pt x="18993" y="48496"/>
                    <a:pt x="17833" y="56978"/>
                  </a:cubicBezTo>
                  <a:cubicBezTo>
                    <a:pt x="17728" y="61078"/>
                    <a:pt x="17218" y="65157"/>
                    <a:pt x="16310" y="69156"/>
                  </a:cubicBezTo>
                  <a:cubicBezTo>
                    <a:pt x="15959" y="70343"/>
                    <a:pt x="16294" y="71627"/>
                    <a:pt x="17180" y="72491"/>
                  </a:cubicBezTo>
                  <a:cubicBezTo>
                    <a:pt x="18087" y="73665"/>
                    <a:pt x="18087" y="75304"/>
                    <a:pt x="17180" y="76478"/>
                  </a:cubicBezTo>
                  <a:cubicBezTo>
                    <a:pt x="16165" y="77928"/>
                    <a:pt x="15296" y="79233"/>
                    <a:pt x="17180" y="80682"/>
                  </a:cubicBezTo>
                  <a:cubicBezTo>
                    <a:pt x="17543" y="80682"/>
                    <a:pt x="17905" y="82060"/>
                    <a:pt x="17688" y="82350"/>
                  </a:cubicBezTo>
                  <a:cubicBezTo>
                    <a:pt x="13846" y="86772"/>
                    <a:pt x="19573" y="91194"/>
                    <a:pt x="17688" y="95543"/>
                  </a:cubicBezTo>
                  <a:cubicBezTo>
                    <a:pt x="15891" y="99637"/>
                    <a:pt x="15609" y="104236"/>
                    <a:pt x="16890" y="108519"/>
                  </a:cubicBezTo>
                  <a:cubicBezTo>
                    <a:pt x="19138" y="115116"/>
                    <a:pt x="13918" y="120842"/>
                    <a:pt x="16890" y="127077"/>
                  </a:cubicBezTo>
                  <a:cubicBezTo>
                    <a:pt x="18076" y="131640"/>
                    <a:pt x="18540" y="136361"/>
                    <a:pt x="18268" y="141067"/>
                  </a:cubicBezTo>
                  <a:cubicBezTo>
                    <a:pt x="18703" y="144764"/>
                    <a:pt x="16455" y="148316"/>
                    <a:pt x="17905" y="152086"/>
                  </a:cubicBezTo>
                  <a:cubicBezTo>
                    <a:pt x="18490" y="155736"/>
                    <a:pt x="18490" y="159455"/>
                    <a:pt x="17905" y="163105"/>
                  </a:cubicBezTo>
                  <a:cubicBezTo>
                    <a:pt x="17905" y="167019"/>
                    <a:pt x="17905" y="170934"/>
                    <a:pt x="17905" y="174848"/>
                  </a:cubicBezTo>
                  <a:cubicBezTo>
                    <a:pt x="17905" y="177240"/>
                    <a:pt x="18558" y="179777"/>
                    <a:pt x="16818" y="182097"/>
                  </a:cubicBezTo>
                  <a:cubicBezTo>
                    <a:pt x="16218" y="182627"/>
                    <a:pt x="16160" y="183543"/>
                    <a:pt x="16690" y="184144"/>
                  </a:cubicBezTo>
                  <a:cubicBezTo>
                    <a:pt x="16729" y="184189"/>
                    <a:pt x="16772" y="184232"/>
                    <a:pt x="16818" y="184272"/>
                  </a:cubicBezTo>
                  <a:cubicBezTo>
                    <a:pt x="17615" y="185069"/>
                    <a:pt x="18123" y="186374"/>
                    <a:pt x="17688" y="187099"/>
                  </a:cubicBezTo>
                  <a:cubicBezTo>
                    <a:pt x="15078" y="190796"/>
                    <a:pt x="17325" y="194348"/>
                    <a:pt x="17688" y="198045"/>
                  </a:cubicBezTo>
                  <a:cubicBezTo>
                    <a:pt x="17905" y="202150"/>
                    <a:pt x="17905" y="206263"/>
                    <a:pt x="17688" y="210369"/>
                  </a:cubicBezTo>
                  <a:cubicBezTo>
                    <a:pt x="17688" y="212616"/>
                    <a:pt x="18195" y="214936"/>
                    <a:pt x="16455" y="216893"/>
                  </a:cubicBezTo>
                  <a:cubicBezTo>
                    <a:pt x="15575" y="217587"/>
                    <a:pt x="15422" y="218862"/>
                    <a:pt x="16116" y="219743"/>
                  </a:cubicBezTo>
                  <a:cubicBezTo>
                    <a:pt x="16215" y="219869"/>
                    <a:pt x="16329" y="219983"/>
                    <a:pt x="16455" y="220082"/>
                  </a:cubicBezTo>
                  <a:cubicBezTo>
                    <a:pt x="17325" y="220807"/>
                    <a:pt x="17325" y="221822"/>
                    <a:pt x="17543" y="222837"/>
                  </a:cubicBezTo>
                  <a:cubicBezTo>
                    <a:pt x="18485" y="226969"/>
                    <a:pt x="15223" y="230666"/>
                    <a:pt x="17108" y="235161"/>
                  </a:cubicBezTo>
                  <a:cubicBezTo>
                    <a:pt x="18215" y="239089"/>
                    <a:pt x="17774" y="243291"/>
                    <a:pt x="15876" y="246904"/>
                  </a:cubicBezTo>
                  <a:cubicBezTo>
                    <a:pt x="15516" y="247812"/>
                    <a:pt x="15516" y="248823"/>
                    <a:pt x="15876" y="249731"/>
                  </a:cubicBezTo>
                  <a:cubicBezTo>
                    <a:pt x="17325" y="254806"/>
                    <a:pt x="20587" y="259880"/>
                    <a:pt x="16528" y="265244"/>
                  </a:cubicBezTo>
                  <a:cubicBezTo>
                    <a:pt x="16528" y="265244"/>
                    <a:pt x="16528" y="266259"/>
                    <a:pt x="16528" y="266404"/>
                  </a:cubicBezTo>
                  <a:cubicBezTo>
                    <a:pt x="20007" y="269739"/>
                    <a:pt x="16528" y="273653"/>
                    <a:pt x="17833" y="277423"/>
                  </a:cubicBezTo>
                  <a:cubicBezTo>
                    <a:pt x="18446" y="278502"/>
                    <a:pt x="18068" y="279874"/>
                    <a:pt x="16990" y="280487"/>
                  </a:cubicBezTo>
                  <a:cubicBezTo>
                    <a:pt x="16957" y="280505"/>
                    <a:pt x="16924" y="280523"/>
                    <a:pt x="16890" y="280540"/>
                  </a:cubicBezTo>
                  <a:cubicBezTo>
                    <a:pt x="16463" y="280944"/>
                    <a:pt x="16097" y="281408"/>
                    <a:pt x="15803" y="281917"/>
                  </a:cubicBezTo>
                  <a:cubicBezTo>
                    <a:pt x="19138" y="284672"/>
                    <a:pt x="14716" y="289166"/>
                    <a:pt x="17833" y="291921"/>
                  </a:cubicBezTo>
                  <a:cubicBezTo>
                    <a:pt x="18848" y="292936"/>
                    <a:pt x="18413" y="294241"/>
                    <a:pt x="17833" y="295328"/>
                  </a:cubicBezTo>
                  <a:cubicBezTo>
                    <a:pt x="16020" y="299170"/>
                    <a:pt x="17833" y="303157"/>
                    <a:pt x="17398" y="306709"/>
                  </a:cubicBezTo>
                  <a:cubicBezTo>
                    <a:pt x="16238" y="313958"/>
                    <a:pt x="19573" y="321207"/>
                    <a:pt x="17398" y="328456"/>
                  </a:cubicBezTo>
                  <a:cubicBezTo>
                    <a:pt x="17035" y="329834"/>
                    <a:pt x="17398" y="331356"/>
                    <a:pt x="16093" y="332443"/>
                  </a:cubicBezTo>
                  <a:cubicBezTo>
                    <a:pt x="15032" y="333477"/>
                    <a:pt x="15010" y="335176"/>
                    <a:pt x="16044" y="336236"/>
                  </a:cubicBezTo>
                  <a:cubicBezTo>
                    <a:pt x="16060" y="336253"/>
                    <a:pt x="16076" y="336269"/>
                    <a:pt x="16093" y="336285"/>
                  </a:cubicBezTo>
                  <a:cubicBezTo>
                    <a:pt x="17977" y="340619"/>
                    <a:pt x="18773" y="345347"/>
                    <a:pt x="18413" y="350059"/>
                  </a:cubicBezTo>
                  <a:cubicBezTo>
                    <a:pt x="18413" y="352886"/>
                    <a:pt x="18413" y="356003"/>
                    <a:pt x="18775" y="358975"/>
                  </a:cubicBezTo>
                  <a:cubicBezTo>
                    <a:pt x="19425" y="361466"/>
                    <a:pt x="18948" y="364116"/>
                    <a:pt x="17470" y="366224"/>
                  </a:cubicBezTo>
                  <a:cubicBezTo>
                    <a:pt x="15876" y="368254"/>
                    <a:pt x="17470" y="370791"/>
                    <a:pt x="17470" y="373473"/>
                  </a:cubicBezTo>
                  <a:cubicBezTo>
                    <a:pt x="17470" y="376155"/>
                    <a:pt x="19283" y="379562"/>
                    <a:pt x="15803" y="381955"/>
                  </a:cubicBezTo>
                  <a:cubicBezTo>
                    <a:pt x="15803" y="381955"/>
                    <a:pt x="15803" y="383115"/>
                    <a:pt x="15803" y="383622"/>
                  </a:cubicBezTo>
                  <a:cubicBezTo>
                    <a:pt x="16673" y="386377"/>
                    <a:pt x="19718" y="388841"/>
                    <a:pt x="16745" y="391958"/>
                  </a:cubicBezTo>
                  <a:cubicBezTo>
                    <a:pt x="20587" y="401092"/>
                    <a:pt x="17833" y="410589"/>
                    <a:pt x="18558" y="419867"/>
                  </a:cubicBezTo>
                  <a:cubicBezTo>
                    <a:pt x="18893" y="423359"/>
                    <a:pt x="18421" y="426881"/>
                    <a:pt x="17180" y="430161"/>
                  </a:cubicBezTo>
                  <a:cubicBezTo>
                    <a:pt x="16093" y="433133"/>
                    <a:pt x="18920" y="435888"/>
                    <a:pt x="18775" y="439295"/>
                  </a:cubicBezTo>
                  <a:cubicBezTo>
                    <a:pt x="18340" y="448719"/>
                    <a:pt x="18775" y="458215"/>
                    <a:pt x="18775" y="467711"/>
                  </a:cubicBezTo>
                  <a:cubicBezTo>
                    <a:pt x="18775" y="470829"/>
                    <a:pt x="17035" y="473728"/>
                    <a:pt x="18123" y="476773"/>
                  </a:cubicBezTo>
                  <a:cubicBezTo>
                    <a:pt x="18677" y="480004"/>
                    <a:pt x="18871" y="483285"/>
                    <a:pt x="18703" y="486559"/>
                  </a:cubicBezTo>
                  <a:cubicBezTo>
                    <a:pt x="19065" y="489314"/>
                    <a:pt x="17035" y="492503"/>
                    <a:pt x="17833" y="494533"/>
                  </a:cubicBezTo>
                  <a:cubicBezTo>
                    <a:pt x="18708" y="497218"/>
                    <a:pt x="18708" y="500112"/>
                    <a:pt x="17833" y="502797"/>
                  </a:cubicBezTo>
                  <a:cubicBezTo>
                    <a:pt x="17688" y="503392"/>
                    <a:pt x="17688" y="504014"/>
                    <a:pt x="17833" y="504609"/>
                  </a:cubicBezTo>
                  <a:cubicBezTo>
                    <a:pt x="20080" y="510336"/>
                    <a:pt x="17833" y="516353"/>
                    <a:pt x="18920" y="522152"/>
                  </a:cubicBezTo>
                  <a:cubicBezTo>
                    <a:pt x="19718" y="525777"/>
                    <a:pt x="17905" y="529401"/>
                    <a:pt x="18050" y="533026"/>
                  </a:cubicBezTo>
                  <a:cubicBezTo>
                    <a:pt x="18195" y="536650"/>
                    <a:pt x="16818" y="541435"/>
                    <a:pt x="19718" y="545349"/>
                  </a:cubicBezTo>
                  <a:cubicBezTo>
                    <a:pt x="20587" y="546437"/>
                    <a:pt x="20152" y="548176"/>
                    <a:pt x="19718" y="549554"/>
                  </a:cubicBezTo>
                  <a:cubicBezTo>
                    <a:pt x="18935" y="552134"/>
                    <a:pt x="18688" y="554848"/>
                    <a:pt x="18993" y="557528"/>
                  </a:cubicBezTo>
                  <a:cubicBezTo>
                    <a:pt x="19355" y="566734"/>
                    <a:pt x="18558" y="575940"/>
                    <a:pt x="18993" y="585074"/>
                  </a:cubicBezTo>
                  <a:cubicBezTo>
                    <a:pt x="18568" y="589438"/>
                    <a:pt x="18837" y="593843"/>
                    <a:pt x="19790" y="598123"/>
                  </a:cubicBezTo>
                  <a:cubicBezTo>
                    <a:pt x="20298" y="599920"/>
                    <a:pt x="20298" y="601834"/>
                    <a:pt x="19790" y="603632"/>
                  </a:cubicBezTo>
                  <a:cubicBezTo>
                    <a:pt x="18268" y="610881"/>
                    <a:pt x="19428" y="618130"/>
                    <a:pt x="18268" y="625379"/>
                  </a:cubicBezTo>
                  <a:cubicBezTo>
                    <a:pt x="17911" y="626546"/>
                    <a:pt x="18249" y="627808"/>
                    <a:pt x="19138" y="628641"/>
                  </a:cubicBezTo>
                  <a:cubicBezTo>
                    <a:pt x="20063" y="629540"/>
                    <a:pt x="20215" y="630975"/>
                    <a:pt x="19500" y="632048"/>
                  </a:cubicBezTo>
                  <a:cubicBezTo>
                    <a:pt x="18241" y="635376"/>
                    <a:pt x="18164" y="639036"/>
                    <a:pt x="19283" y="642415"/>
                  </a:cubicBezTo>
                  <a:cubicBezTo>
                    <a:pt x="20109" y="648272"/>
                    <a:pt x="20400" y="654194"/>
                    <a:pt x="20152" y="660102"/>
                  </a:cubicBezTo>
                  <a:cubicBezTo>
                    <a:pt x="19645" y="666337"/>
                    <a:pt x="22037" y="672643"/>
                    <a:pt x="19645" y="678805"/>
                  </a:cubicBezTo>
                  <a:cubicBezTo>
                    <a:pt x="19065" y="680327"/>
                    <a:pt x="20080" y="681995"/>
                    <a:pt x="20442" y="683589"/>
                  </a:cubicBezTo>
                  <a:cubicBezTo>
                    <a:pt x="20805" y="684988"/>
                    <a:pt x="20805" y="686467"/>
                    <a:pt x="20442" y="687866"/>
                  </a:cubicBezTo>
                  <a:cubicBezTo>
                    <a:pt x="18595" y="693492"/>
                    <a:pt x="18595" y="699566"/>
                    <a:pt x="20442" y="705192"/>
                  </a:cubicBezTo>
                  <a:cubicBezTo>
                    <a:pt x="20517" y="705815"/>
                    <a:pt x="20517" y="706453"/>
                    <a:pt x="20442" y="70707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72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pic>
        <p:nvPicPr>
          <p:cNvPr id="2052" name="Picture 4" descr="Faq PNGs for Free Download">
            <a:extLst>
              <a:ext uri="{FF2B5EF4-FFF2-40B4-BE49-F238E27FC236}">
                <a16:creationId xmlns:a16="http://schemas.microsoft.com/office/drawing/2014/main" id="{25E91053-6744-8311-B5F6-4578EC361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09" y="2090056"/>
            <a:ext cx="3336634" cy="250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2113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9702BD64-1257-112A-AC0B-803839966613}"/>
              </a:ext>
            </a:extLst>
          </p:cNvPr>
          <p:cNvSpPr/>
          <p:nvPr/>
        </p:nvSpPr>
        <p:spPr>
          <a:xfrm>
            <a:off x="1" y="-7582"/>
            <a:ext cx="8390128" cy="6117998"/>
          </a:xfrm>
          <a:custGeom>
            <a:avLst/>
            <a:gdLst>
              <a:gd name="connsiteX0" fmla="*/ 0 w 8299183"/>
              <a:gd name="connsiteY0" fmla="*/ 0 h 6117998"/>
              <a:gd name="connsiteX1" fmla="*/ 7952926 w 8299183"/>
              <a:gd name="connsiteY1" fmla="*/ 0 h 6117998"/>
              <a:gd name="connsiteX2" fmla="*/ 7953134 w 8299183"/>
              <a:gd name="connsiteY2" fmla="*/ 460 h 6117998"/>
              <a:gd name="connsiteX3" fmla="*/ 8299183 w 8299183"/>
              <a:gd name="connsiteY3" fmla="*/ 1714500 h 6117998"/>
              <a:gd name="connsiteX4" fmla="*/ 3895685 w 8299183"/>
              <a:gd name="connsiteY4" fmla="*/ 6117998 h 6117998"/>
              <a:gd name="connsiteX5" fmla="*/ 23666 w 8299183"/>
              <a:gd name="connsiteY5" fmla="*/ 3813469 h 6117998"/>
              <a:gd name="connsiteX6" fmla="*/ 0 w 8299183"/>
              <a:gd name="connsiteY6" fmla="*/ 3764342 h 611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99183" h="6117998">
                <a:moveTo>
                  <a:pt x="0" y="0"/>
                </a:moveTo>
                <a:lnTo>
                  <a:pt x="7952926" y="0"/>
                </a:lnTo>
                <a:lnTo>
                  <a:pt x="7953134" y="460"/>
                </a:lnTo>
                <a:cubicBezTo>
                  <a:pt x="8175963" y="527287"/>
                  <a:pt x="8299183" y="1106504"/>
                  <a:pt x="8299183" y="1714500"/>
                </a:cubicBezTo>
                <a:cubicBezTo>
                  <a:pt x="8299183" y="4146485"/>
                  <a:pt x="6327670" y="6117998"/>
                  <a:pt x="3895685" y="6117998"/>
                </a:cubicBezTo>
                <a:cubicBezTo>
                  <a:pt x="2223696" y="6117998"/>
                  <a:pt x="769351" y="5186150"/>
                  <a:pt x="23666" y="3813469"/>
                </a:cubicBezTo>
                <a:lnTo>
                  <a:pt x="0" y="376434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9589CD59-632A-E62F-6CE1-CC1ECA2C6138}"/>
              </a:ext>
            </a:extLst>
          </p:cNvPr>
          <p:cNvSpPr/>
          <p:nvPr/>
        </p:nvSpPr>
        <p:spPr>
          <a:xfrm>
            <a:off x="5653315" y="0"/>
            <a:ext cx="6546654" cy="6553374"/>
          </a:xfrm>
          <a:custGeom>
            <a:avLst/>
            <a:gdLst>
              <a:gd name="connsiteX0" fmla="*/ 346257 w 6546654"/>
              <a:gd name="connsiteY0" fmla="*/ 0 h 6553374"/>
              <a:gd name="connsiteX1" fmla="*/ 6546654 w 6546654"/>
              <a:gd name="connsiteY1" fmla="*/ 0 h 6553374"/>
              <a:gd name="connsiteX2" fmla="*/ 6546654 w 6546654"/>
              <a:gd name="connsiteY2" fmla="*/ 5956859 h 6553374"/>
              <a:gd name="connsiteX3" fmla="*/ 6502467 w 6546654"/>
              <a:gd name="connsiteY3" fmla="*/ 5984074 h 6553374"/>
              <a:gd name="connsiteX4" fmla="*/ 4403498 w 6546654"/>
              <a:gd name="connsiteY4" fmla="*/ 6553374 h 6553374"/>
              <a:gd name="connsiteX5" fmla="*/ 0 w 6546654"/>
              <a:gd name="connsiteY5" fmla="*/ 1836509 h 6553374"/>
              <a:gd name="connsiteX6" fmla="*/ 346049 w 6546654"/>
              <a:gd name="connsiteY6" fmla="*/ 493 h 655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6654" h="6553374">
                <a:moveTo>
                  <a:pt x="346257" y="0"/>
                </a:moveTo>
                <a:lnTo>
                  <a:pt x="6546654" y="0"/>
                </a:lnTo>
                <a:lnTo>
                  <a:pt x="6546654" y="5956859"/>
                </a:lnTo>
                <a:lnTo>
                  <a:pt x="6502467" y="5984074"/>
                </a:lnTo>
                <a:cubicBezTo>
                  <a:pt x="5878521" y="6347143"/>
                  <a:pt x="5163493" y="6553374"/>
                  <a:pt x="4403498" y="6553374"/>
                </a:cubicBezTo>
                <a:cubicBezTo>
                  <a:pt x="1971514" y="6553374"/>
                  <a:pt x="0" y="4441562"/>
                  <a:pt x="0" y="1836509"/>
                </a:cubicBezTo>
                <a:cubicBezTo>
                  <a:pt x="0" y="1185246"/>
                  <a:pt x="123220" y="564811"/>
                  <a:pt x="346049" y="49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grpSp>
        <p:nvGrpSpPr>
          <p:cNvPr id="11" name="Graphic 107">
            <a:extLst>
              <a:ext uri="{FF2B5EF4-FFF2-40B4-BE49-F238E27FC236}">
                <a16:creationId xmlns:a16="http://schemas.microsoft.com/office/drawing/2014/main" id="{CAD6532E-9E8B-1570-A2C0-1F4A4DA6DC0A}"/>
              </a:ext>
            </a:extLst>
          </p:cNvPr>
          <p:cNvGrpSpPr/>
          <p:nvPr/>
        </p:nvGrpSpPr>
        <p:grpSpPr>
          <a:xfrm>
            <a:off x="-185001" y="-325"/>
            <a:ext cx="12551172" cy="7086926"/>
            <a:chOff x="-185001" y="-325"/>
            <a:chExt cx="12513803" cy="7086926"/>
          </a:xfrm>
          <a:solidFill>
            <a:schemeClr val="accent1">
              <a:lumMod val="20000"/>
              <a:lumOff val="80000"/>
              <a:alpha val="40000"/>
            </a:schemeClr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0B90849-9AE1-707B-86F3-FB9957301E77}"/>
                </a:ext>
              </a:extLst>
            </p:cNvPr>
            <p:cNvSpPr/>
            <p:nvPr/>
          </p:nvSpPr>
          <p:spPr>
            <a:xfrm>
              <a:off x="965796" y="0"/>
              <a:ext cx="45719" cy="7086600"/>
            </a:xfrm>
            <a:custGeom>
              <a:avLst/>
              <a:gdLst>
                <a:gd name="connsiteX0" fmla="*/ 0 w 45618"/>
                <a:gd name="connsiteY0" fmla="*/ 0 h 11307000"/>
                <a:gd name="connsiteX1" fmla="*/ 45619 w 45618"/>
                <a:gd name="connsiteY1" fmla="*/ 0 h 11307000"/>
                <a:gd name="connsiteX2" fmla="*/ 45619 w 45618"/>
                <a:gd name="connsiteY2" fmla="*/ 11307001 h 11307000"/>
                <a:gd name="connsiteX3" fmla="*/ 0 w 45618"/>
                <a:gd name="connsiteY3" fmla="*/ 11307001 h 1130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618" h="11307000">
                  <a:moveTo>
                    <a:pt x="0" y="0"/>
                  </a:moveTo>
                  <a:lnTo>
                    <a:pt x="45619" y="0"/>
                  </a:lnTo>
                  <a:lnTo>
                    <a:pt x="45619" y="11307001"/>
                  </a:lnTo>
                  <a:lnTo>
                    <a:pt x="0" y="11307001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0000"/>
              </a:schemeClr>
            </a:solidFill>
            <a:ln w="29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93030B3-8877-614E-E93F-C6AB433F5834}"/>
                </a:ext>
              </a:extLst>
            </p:cNvPr>
            <p:cNvSpPr/>
            <p:nvPr/>
          </p:nvSpPr>
          <p:spPr>
            <a:xfrm flipH="1">
              <a:off x="2036067" y="1"/>
              <a:ext cx="45719" cy="7086600"/>
            </a:xfrm>
            <a:custGeom>
              <a:avLst/>
              <a:gdLst>
                <a:gd name="connsiteX0" fmla="*/ 0 w 45618"/>
                <a:gd name="connsiteY0" fmla="*/ 0 h 11357239"/>
                <a:gd name="connsiteX1" fmla="*/ 45618 w 45618"/>
                <a:gd name="connsiteY1" fmla="*/ 0 h 11357239"/>
                <a:gd name="connsiteX2" fmla="*/ 45618 w 45618"/>
                <a:gd name="connsiteY2" fmla="*/ 11357240 h 11357239"/>
                <a:gd name="connsiteX3" fmla="*/ 0 w 45618"/>
                <a:gd name="connsiteY3" fmla="*/ 11357240 h 1135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618" h="11357239">
                  <a:moveTo>
                    <a:pt x="0" y="0"/>
                  </a:moveTo>
                  <a:lnTo>
                    <a:pt x="45618" y="0"/>
                  </a:lnTo>
                  <a:lnTo>
                    <a:pt x="45618" y="11357240"/>
                  </a:lnTo>
                  <a:lnTo>
                    <a:pt x="0" y="1135724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0000"/>
              </a:schemeClr>
            </a:solidFill>
            <a:ln w="29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ABDAA53-D016-7047-CB1D-E01C50A6201C}"/>
                </a:ext>
              </a:extLst>
            </p:cNvPr>
            <p:cNvSpPr/>
            <p:nvPr/>
          </p:nvSpPr>
          <p:spPr>
            <a:xfrm>
              <a:off x="3215232" y="1"/>
              <a:ext cx="45719" cy="7086600"/>
            </a:xfrm>
            <a:custGeom>
              <a:avLst/>
              <a:gdLst>
                <a:gd name="connsiteX0" fmla="*/ 0 w 45618"/>
                <a:gd name="connsiteY0" fmla="*/ 0 h 11357239"/>
                <a:gd name="connsiteX1" fmla="*/ 45618 w 45618"/>
                <a:gd name="connsiteY1" fmla="*/ 0 h 11357239"/>
                <a:gd name="connsiteX2" fmla="*/ 45618 w 45618"/>
                <a:gd name="connsiteY2" fmla="*/ 11357240 h 11357239"/>
                <a:gd name="connsiteX3" fmla="*/ 0 w 45618"/>
                <a:gd name="connsiteY3" fmla="*/ 11357240 h 1135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618" h="11357239">
                  <a:moveTo>
                    <a:pt x="0" y="0"/>
                  </a:moveTo>
                  <a:lnTo>
                    <a:pt x="45618" y="0"/>
                  </a:lnTo>
                  <a:lnTo>
                    <a:pt x="45618" y="11357240"/>
                  </a:lnTo>
                  <a:lnTo>
                    <a:pt x="0" y="1135724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0000"/>
              </a:schemeClr>
            </a:solidFill>
            <a:ln w="29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038B75F-4FB2-2A8D-D17B-4F57335A4548}"/>
                </a:ext>
              </a:extLst>
            </p:cNvPr>
            <p:cNvSpPr/>
            <p:nvPr/>
          </p:nvSpPr>
          <p:spPr>
            <a:xfrm>
              <a:off x="4348676" y="1"/>
              <a:ext cx="45719" cy="7086600"/>
            </a:xfrm>
            <a:custGeom>
              <a:avLst/>
              <a:gdLst>
                <a:gd name="connsiteX0" fmla="*/ 0 w 45618"/>
                <a:gd name="connsiteY0" fmla="*/ 0 h 11357239"/>
                <a:gd name="connsiteX1" fmla="*/ 45618 w 45618"/>
                <a:gd name="connsiteY1" fmla="*/ 0 h 11357239"/>
                <a:gd name="connsiteX2" fmla="*/ 45618 w 45618"/>
                <a:gd name="connsiteY2" fmla="*/ 11357240 h 11357239"/>
                <a:gd name="connsiteX3" fmla="*/ 0 w 45618"/>
                <a:gd name="connsiteY3" fmla="*/ 11357240 h 1135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618" h="11357239">
                  <a:moveTo>
                    <a:pt x="0" y="0"/>
                  </a:moveTo>
                  <a:lnTo>
                    <a:pt x="45618" y="0"/>
                  </a:lnTo>
                  <a:lnTo>
                    <a:pt x="45618" y="11357240"/>
                  </a:lnTo>
                  <a:lnTo>
                    <a:pt x="0" y="1135724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0000"/>
              </a:schemeClr>
            </a:solidFill>
            <a:ln w="29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8AEC5BF-52EC-C82F-E1FC-3594D19BAF96}"/>
                </a:ext>
              </a:extLst>
            </p:cNvPr>
            <p:cNvSpPr/>
            <p:nvPr/>
          </p:nvSpPr>
          <p:spPr>
            <a:xfrm flipH="1">
              <a:off x="5436402" y="1"/>
              <a:ext cx="45719" cy="7086600"/>
            </a:xfrm>
            <a:custGeom>
              <a:avLst/>
              <a:gdLst>
                <a:gd name="connsiteX0" fmla="*/ 0 w 45618"/>
                <a:gd name="connsiteY0" fmla="*/ 0 h 11357239"/>
                <a:gd name="connsiteX1" fmla="*/ 45619 w 45618"/>
                <a:gd name="connsiteY1" fmla="*/ 0 h 11357239"/>
                <a:gd name="connsiteX2" fmla="*/ 45619 w 45618"/>
                <a:gd name="connsiteY2" fmla="*/ 11357240 h 11357239"/>
                <a:gd name="connsiteX3" fmla="*/ 0 w 45618"/>
                <a:gd name="connsiteY3" fmla="*/ 11357240 h 1135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618" h="11357239">
                  <a:moveTo>
                    <a:pt x="0" y="0"/>
                  </a:moveTo>
                  <a:lnTo>
                    <a:pt x="45619" y="0"/>
                  </a:lnTo>
                  <a:lnTo>
                    <a:pt x="45619" y="11357240"/>
                  </a:lnTo>
                  <a:lnTo>
                    <a:pt x="0" y="1135724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0000"/>
              </a:schemeClr>
            </a:solidFill>
            <a:ln w="29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D6D5E49-1F88-489A-8153-9978498D8A8F}"/>
                </a:ext>
              </a:extLst>
            </p:cNvPr>
            <p:cNvSpPr/>
            <p:nvPr/>
          </p:nvSpPr>
          <p:spPr>
            <a:xfrm>
              <a:off x="6615566" y="0"/>
              <a:ext cx="45719" cy="7086600"/>
            </a:xfrm>
            <a:custGeom>
              <a:avLst/>
              <a:gdLst>
                <a:gd name="connsiteX0" fmla="*/ 0 w 45618"/>
                <a:gd name="connsiteY0" fmla="*/ 0 h 11331958"/>
                <a:gd name="connsiteX1" fmla="*/ 45618 w 45618"/>
                <a:gd name="connsiteY1" fmla="*/ 0 h 11331958"/>
                <a:gd name="connsiteX2" fmla="*/ 45618 w 45618"/>
                <a:gd name="connsiteY2" fmla="*/ 11331958 h 11331958"/>
                <a:gd name="connsiteX3" fmla="*/ 0 w 45618"/>
                <a:gd name="connsiteY3" fmla="*/ 11331958 h 11331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618" h="11331958">
                  <a:moveTo>
                    <a:pt x="0" y="0"/>
                  </a:moveTo>
                  <a:lnTo>
                    <a:pt x="45618" y="0"/>
                  </a:lnTo>
                  <a:lnTo>
                    <a:pt x="45618" y="11331958"/>
                  </a:lnTo>
                  <a:lnTo>
                    <a:pt x="0" y="11331958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0000"/>
              </a:schemeClr>
            </a:solidFill>
            <a:ln w="29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F63D491-0247-6378-7E49-C480F50F42D5}"/>
                </a:ext>
              </a:extLst>
            </p:cNvPr>
            <p:cNvSpPr/>
            <p:nvPr/>
          </p:nvSpPr>
          <p:spPr>
            <a:xfrm>
              <a:off x="7761247" y="-325"/>
              <a:ext cx="45719" cy="7086600"/>
            </a:xfrm>
            <a:custGeom>
              <a:avLst/>
              <a:gdLst>
                <a:gd name="connsiteX0" fmla="*/ 0 w 45618"/>
                <a:gd name="connsiteY0" fmla="*/ 0 h 11357239"/>
                <a:gd name="connsiteX1" fmla="*/ 45619 w 45618"/>
                <a:gd name="connsiteY1" fmla="*/ 0 h 11357239"/>
                <a:gd name="connsiteX2" fmla="*/ 45619 w 45618"/>
                <a:gd name="connsiteY2" fmla="*/ 11357240 h 11357239"/>
                <a:gd name="connsiteX3" fmla="*/ 0 w 45618"/>
                <a:gd name="connsiteY3" fmla="*/ 11357240 h 1135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618" h="11357239">
                  <a:moveTo>
                    <a:pt x="0" y="0"/>
                  </a:moveTo>
                  <a:lnTo>
                    <a:pt x="45619" y="0"/>
                  </a:lnTo>
                  <a:lnTo>
                    <a:pt x="45619" y="11357240"/>
                  </a:lnTo>
                  <a:lnTo>
                    <a:pt x="0" y="1135724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0000"/>
              </a:schemeClr>
            </a:solidFill>
            <a:ln w="29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243E8C3-EF60-8F55-E10A-BB903A65588E}"/>
                </a:ext>
              </a:extLst>
            </p:cNvPr>
            <p:cNvSpPr/>
            <p:nvPr/>
          </p:nvSpPr>
          <p:spPr>
            <a:xfrm flipH="1">
              <a:off x="8831518" y="-325"/>
              <a:ext cx="45719" cy="7086600"/>
            </a:xfrm>
            <a:custGeom>
              <a:avLst/>
              <a:gdLst>
                <a:gd name="connsiteX0" fmla="*/ 0 w 45618"/>
                <a:gd name="connsiteY0" fmla="*/ 0 h 11357239"/>
                <a:gd name="connsiteX1" fmla="*/ 45618 w 45618"/>
                <a:gd name="connsiteY1" fmla="*/ 0 h 11357239"/>
                <a:gd name="connsiteX2" fmla="*/ 45618 w 45618"/>
                <a:gd name="connsiteY2" fmla="*/ 11357240 h 11357239"/>
                <a:gd name="connsiteX3" fmla="*/ 0 w 45618"/>
                <a:gd name="connsiteY3" fmla="*/ 11357240 h 1135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618" h="11357239">
                  <a:moveTo>
                    <a:pt x="0" y="0"/>
                  </a:moveTo>
                  <a:lnTo>
                    <a:pt x="45618" y="0"/>
                  </a:lnTo>
                  <a:lnTo>
                    <a:pt x="45618" y="11357240"/>
                  </a:lnTo>
                  <a:lnTo>
                    <a:pt x="0" y="1135724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0000"/>
              </a:schemeClr>
            </a:solidFill>
            <a:ln w="29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70A617F-0BE8-6988-FA75-FA680E635B26}"/>
                </a:ext>
              </a:extLst>
            </p:cNvPr>
            <p:cNvSpPr/>
            <p:nvPr/>
          </p:nvSpPr>
          <p:spPr>
            <a:xfrm flipH="1">
              <a:off x="9956864" y="-325"/>
              <a:ext cx="57315" cy="7086600"/>
            </a:xfrm>
            <a:custGeom>
              <a:avLst/>
              <a:gdLst>
                <a:gd name="connsiteX0" fmla="*/ 0 w 45618"/>
                <a:gd name="connsiteY0" fmla="*/ 0 h 11357239"/>
                <a:gd name="connsiteX1" fmla="*/ 45619 w 45618"/>
                <a:gd name="connsiteY1" fmla="*/ 0 h 11357239"/>
                <a:gd name="connsiteX2" fmla="*/ 45619 w 45618"/>
                <a:gd name="connsiteY2" fmla="*/ 11357240 h 11357239"/>
                <a:gd name="connsiteX3" fmla="*/ 0 w 45618"/>
                <a:gd name="connsiteY3" fmla="*/ 11357240 h 1135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618" h="11357239">
                  <a:moveTo>
                    <a:pt x="0" y="0"/>
                  </a:moveTo>
                  <a:lnTo>
                    <a:pt x="45619" y="0"/>
                  </a:lnTo>
                  <a:lnTo>
                    <a:pt x="45619" y="11357240"/>
                  </a:lnTo>
                  <a:lnTo>
                    <a:pt x="0" y="1135724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0000"/>
              </a:schemeClr>
            </a:solidFill>
            <a:ln w="29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1CA48FB-E952-012D-A2EE-04B36ADD6849}"/>
                </a:ext>
              </a:extLst>
            </p:cNvPr>
            <p:cNvSpPr/>
            <p:nvPr/>
          </p:nvSpPr>
          <p:spPr>
            <a:xfrm>
              <a:off x="11149637" y="0"/>
              <a:ext cx="45719" cy="7086275"/>
            </a:xfrm>
            <a:custGeom>
              <a:avLst/>
              <a:gdLst>
                <a:gd name="connsiteX0" fmla="*/ 0 w 45618"/>
                <a:gd name="connsiteY0" fmla="*/ 0 h 11357239"/>
                <a:gd name="connsiteX1" fmla="*/ 45618 w 45618"/>
                <a:gd name="connsiteY1" fmla="*/ 0 h 11357239"/>
                <a:gd name="connsiteX2" fmla="*/ 45618 w 45618"/>
                <a:gd name="connsiteY2" fmla="*/ 11357240 h 11357239"/>
                <a:gd name="connsiteX3" fmla="*/ 0 w 45618"/>
                <a:gd name="connsiteY3" fmla="*/ 11357240 h 1135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618" h="11357239">
                  <a:moveTo>
                    <a:pt x="0" y="0"/>
                  </a:moveTo>
                  <a:lnTo>
                    <a:pt x="45618" y="0"/>
                  </a:lnTo>
                  <a:lnTo>
                    <a:pt x="45618" y="11357240"/>
                  </a:lnTo>
                  <a:lnTo>
                    <a:pt x="0" y="1135724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0000"/>
              </a:schemeClr>
            </a:solidFill>
            <a:ln w="29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B23A321-C0F6-7133-5819-A855233C47BA}"/>
                </a:ext>
              </a:extLst>
            </p:cNvPr>
            <p:cNvSpPr/>
            <p:nvPr/>
          </p:nvSpPr>
          <p:spPr>
            <a:xfrm>
              <a:off x="-185001" y="6551268"/>
              <a:ext cx="12513803" cy="50563"/>
            </a:xfrm>
            <a:custGeom>
              <a:avLst/>
              <a:gdLst>
                <a:gd name="connsiteX0" fmla="*/ 0 w 12513803"/>
                <a:gd name="connsiteY0" fmla="*/ 0 h 50563"/>
                <a:gd name="connsiteX1" fmla="*/ 12513803 w 12513803"/>
                <a:gd name="connsiteY1" fmla="*/ 0 h 50563"/>
                <a:gd name="connsiteX2" fmla="*/ 12513803 w 12513803"/>
                <a:gd name="connsiteY2" fmla="*/ 50563 h 50563"/>
                <a:gd name="connsiteX3" fmla="*/ 0 w 12513803"/>
                <a:gd name="connsiteY3" fmla="*/ 50563 h 50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13803" h="50563">
                  <a:moveTo>
                    <a:pt x="0" y="0"/>
                  </a:moveTo>
                  <a:lnTo>
                    <a:pt x="12513803" y="0"/>
                  </a:lnTo>
                  <a:lnTo>
                    <a:pt x="12513803" y="50563"/>
                  </a:lnTo>
                  <a:lnTo>
                    <a:pt x="0" y="5056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0000"/>
              </a:schemeClr>
            </a:solidFill>
            <a:ln w="29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DE9F672-40C7-90F4-6B06-D4CE9E77F5E0}"/>
                </a:ext>
              </a:extLst>
            </p:cNvPr>
            <p:cNvSpPr/>
            <p:nvPr/>
          </p:nvSpPr>
          <p:spPr>
            <a:xfrm>
              <a:off x="-185001" y="5294970"/>
              <a:ext cx="12513803" cy="50563"/>
            </a:xfrm>
            <a:custGeom>
              <a:avLst/>
              <a:gdLst>
                <a:gd name="connsiteX0" fmla="*/ 0 w 12513803"/>
                <a:gd name="connsiteY0" fmla="*/ 0 h 50563"/>
                <a:gd name="connsiteX1" fmla="*/ 12513803 w 12513803"/>
                <a:gd name="connsiteY1" fmla="*/ 0 h 50563"/>
                <a:gd name="connsiteX2" fmla="*/ 12513803 w 12513803"/>
                <a:gd name="connsiteY2" fmla="*/ 50563 h 50563"/>
                <a:gd name="connsiteX3" fmla="*/ 0 w 12513803"/>
                <a:gd name="connsiteY3" fmla="*/ 50563 h 50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13803" h="50563">
                  <a:moveTo>
                    <a:pt x="0" y="0"/>
                  </a:moveTo>
                  <a:lnTo>
                    <a:pt x="12513803" y="0"/>
                  </a:lnTo>
                  <a:lnTo>
                    <a:pt x="12513803" y="50563"/>
                  </a:lnTo>
                  <a:lnTo>
                    <a:pt x="0" y="5056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0000"/>
              </a:schemeClr>
            </a:solidFill>
            <a:ln w="29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5C7D9CC-6502-0471-7076-0455A25073C6}"/>
                </a:ext>
              </a:extLst>
            </p:cNvPr>
            <p:cNvSpPr/>
            <p:nvPr/>
          </p:nvSpPr>
          <p:spPr>
            <a:xfrm>
              <a:off x="-185001" y="4038673"/>
              <a:ext cx="12513803" cy="50563"/>
            </a:xfrm>
            <a:custGeom>
              <a:avLst/>
              <a:gdLst>
                <a:gd name="connsiteX0" fmla="*/ 0 w 12513803"/>
                <a:gd name="connsiteY0" fmla="*/ 0 h 50563"/>
                <a:gd name="connsiteX1" fmla="*/ 12513803 w 12513803"/>
                <a:gd name="connsiteY1" fmla="*/ 0 h 50563"/>
                <a:gd name="connsiteX2" fmla="*/ 12513803 w 12513803"/>
                <a:gd name="connsiteY2" fmla="*/ 50563 h 50563"/>
                <a:gd name="connsiteX3" fmla="*/ 0 w 12513803"/>
                <a:gd name="connsiteY3" fmla="*/ 50563 h 50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13803" h="50563">
                  <a:moveTo>
                    <a:pt x="0" y="0"/>
                  </a:moveTo>
                  <a:lnTo>
                    <a:pt x="12513803" y="0"/>
                  </a:lnTo>
                  <a:lnTo>
                    <a:pt x="12513803" y="50563"/>
                  </a:lnTo>
                  <a:lnTo>
                    <a:pt x="0" y="5056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0000"/>
              </a:schemeClr>
            </a:solidFill>
            <a:ln w="29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A9C8D01-D319-E99C-A817-BA94BB98E6E4}"/>
                </a:ext>
              </a:extLst>
            </p:cNvPr>
            <p:cNvSpPr/>
            <p:nvPr/>
          </p:nvSpPr>
          <p:spPr>
            <a:xfrm>
              <a:off x="-185001" y="2782051"/>
              <a:ext cx="12513803" cy="50563"/>
            </a:xfrm>
            <a:custGeom>
              <a:avLst/>
              <a:gdLst>
                <a:gd name="connsiteX0" fmla="*/ 0 w 12513803"/>
                <a:gd name="connsiteY0" fmla="*/ 0 h 50563"/>
                <a:gd name="connsiteX1" fmla="*/ 12513803 w 12513803"/>
                <a:gd name="connsiteY1" fmla="*/ 0 h 50563"/>
                <a:gd name="connsiteX2" fmla="*/ 12513803 w 12513803"/>
                <a:gd name="connsiteY2" fmla="*/ 50563 h 50563"/>
                <a:gd name="connsiteX3" fmla="*/ 0 w 12513803"/>
                <a:gd name="connsiteY3" fmla="*/ 50563 h 50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13803" h="50563">
                  <a:moveTo>
                    <a:pt x="0" y="0"/>
                  </a:moveTo>
                  <a:lnTo>
                    <a:pt x="12513803" y="0"/>
                  </a:lnTo>
                  <a:lnTo>
                    <a:pt x="12513803" y="50563"/>
                  </a:lnTo>
                  <a:lnTo>
                    <a:pt x="0" y="5056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0000"/>
              </a:schemeClr>
            </a:solidFill>
            <a:ln w="29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C02C5D6-D63B-3167-248D-30CD2D63EA46}"/>
                </a:ext>
              </a:extLst>
            </p:cNvPr>
            <p:cNvSpPr/>
            <p:nvPr/>
          </p:nvSpPr>
          <p:spPr>
            <a:xfrm>
              <a:off x="-185001" y="1525754"/>
              <a:ext cx="12513803" cy="50563"/>
            </a:xfrm>
            <a:custGeom>
              <a:avLst/>
              <a:gdLst>
                <a:gd name="connsiteX0" fmla="*/ 0 w 12513803"/>
                <a:gd name="connsiteY0" fmla="*/ 0 h 50563"/>
                <a:gd name="connsiteX1" fmla="*/ 12513803 w 12513803"/>
                <a:gd name="connsiteY1" fmla="*/ 0 h 50563"/>
                <a:gd name="connsiteX2" fmla="*/ 12513803 w 12513803"/>
                <a:gd name="connsiteY2" fmla="*/ 50563 h 50563"/>
                <a:gd name="connsiteX3" fmla="*/ 0 w 12513803"/>
                <a:gd name="connsiteY3" fmla="*/ 50563 h 50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13803" h="50563">
                  <a:moveTo>
                    <a:pt x="0" y="0"/>
                  </a:moveTo>
                  <a:lnTo>
                    <a:pt x="12513803" y="0"/>
                  </a:lnTo>
                  <a:lnTo>
                    <a:pt x="12513803" y="50563"/>
                  </a:lnTo>
                  <a:lnTo>
                    <a:pt x="0" y="5056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0000"/>
              </a:schemeClr>
            </a:solidFill>
            <a:ln w="29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A4628FB-84E9-15CF-6A2E-7083B6E271E9}"/>
                </a:ext>
              </a:extLst>
            </p:cNvPr>
            <p:cNvSpPr/>
            <p:nvPr/>
          </p:nvSpPr>
          <p:spPr>
            <a:xfrm>
              <a:off x="-185001" y="269456"/>
              <a:ext cx="12490993" cy="50563"/>
            </a:xfrm>
            <a:custGeom>
              <a:avLst/>
              <a:gdLst>
                <a:gd name="connsiteX0" fmla="*/ 0 w 12490993"/>
                <a:gd name="connsiteY0" fmla="*/ 0 h 50563"/>
                <a:gd name="connsiteX1" fmla="*/ 12490994 w 12490993"/>
                <a:gd name="connsiteY1" fmla="*/ 0 h 50563"/>
                <a:gd name="connsiteX2" fmla="*/ 12490994 w 12490993"/>
                <a:gd name="connsiteY2" fmla="*/ 50563 h 50563"/>
                <a:gd name="connsiteX3" fmla="*/ 0 w 12490993"/>
                <a:gd name="connsiteY3" fmla="*/ 50563 h 50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90993" h="50563">
                  <a:moveTo>
                    <a:pt x="0" y="0"/>
                  </a:moveTo>
                  <a:lnTo>
                    <a:pt x="12490994" y="0"/>
                  </a:lnTo>
                  <a:lnTo>
                    <a:pt x="12490994" y="50563"/>
                  </a:lnTo>
                  <a:lnTo>
                    <a:pt x="0" y="5056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0000"/>
              </a:schemeClr>
            </a:solidFill>
            <a:ln w="29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F85AA3C-3E0C-44DF-D54B-493CADF1345C}"/>
              </a:ext>
            </a:extLst>
          </p:cNvPr>
          <p:cNvSpPr/>
          <p:nvPr/>
        </p:nvSpPr>
        <p:spPr>
          <a:xfrm>
            <a:off x="1916025" y="661095"/>
            <a:ext cx="3704030" cy="5469756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C7F73192-1D96-D737-737C-0A8131ECE556}"/>
              </a:ext>
            </a:extLst>
          </p:cNvPr>
          <p:cNvSpPr txBox="1">
            <a:spLocks/>
          </p:cNvSpPr>
          <p:nvPr/>
        </p:nvSpPr>
        <p:spPr>
          <a:xfrm>
            <a:off x="6355671" y="1576317"/>
            <a:ext cx="4059916" cy="21504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5400" b="1" dirty="0">
                <a:solidFill>
                  <a:srgbClr val="9C339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Than</a:t>
            </a:r>
            <a:r>
              <a:rPr lang="en-US" sz="5400" b="1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k You </a:t>
            </a:r>
            <a:r>
              <a:rPr lang="en-US" sz="5400" b="1" dirty="0">
                <a:latin typeface="Poppins" panose="00000500000000000000" pitchFamily="2" charset="0"/>
                <a:cs typeface="Poppins" panose="00000500000000000000" pitchFamily="2" charset="0"/>
              </a:rPr>
              <a:t>for Joining Us!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554E1B-ED7C-2782-C4C5-42F27FA0FE0F}"/>
              </a:ext>
            </a:extLst>
          </p:cNvPr>
          <p:cNvSpPr txBox="1"/>
          <p:nvPr/>
        </p:nvSpPr>
        <p:spPr>
          <a:xfrm>
            <a:off x="6387953" y="4106390"/>
            <a:ext cx="3843642" cy="1715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Thank you for being here today. Please remember that Digital Skills are essential and we're here to learn together.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484FBC2-28FC-FD45-42F9-B1F4AA884F15}"/>
              </a:ext>
            </a:extLst>
          </p:cNvPr>
          <p:cNvGrpSpPr/>
          <p:nvPr/>
        </p:nvGrpSpPr>
        <p:grpSpPr>
          <a:xfrm rot="900000">
            <a:off x="1107943" y="4780996"/>
            <a:ext cx="4628666" cy="1130503"/>
            <a:chOff x="1057277" y="4859495"/>
            <a:chExt cx="4100667" cy="68172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984BEB9-0AAD-70B0-4757-A20AF929531C}"/>
                </a:ext>
              </a:extLst>
            </p:cNvPr>
            <p:cNvSpPr/>
            <p:nvPr/>
          </p:nvSpPr>
          <p:spPr>
            <a:xfrm>
              <a:off x="1109821" y="4928530"/>
              <a:ext cx="4048123" cy="612686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BBA318E-0DED-932C-D04E-DABC24CA071F}"/>
                </a:ext>
              </a:extLst>
            </p:cNvPr>
            <p:cNvSpPr/>
            <p:nvPr/>
          </p:nvSpPr>
          <p:spPr>
            <a:xfrm>
              <a:off x="1057277" y="4859495"/>
              <a:ext cx="4048123" cy="6126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C099545-8719-7DD3-7B7B-3DCECFF02390}"/>
              </a:ext>
            </a:extLst>
          </p:cNvPr>
          <p:cNvSpPr txBox="1"/>
          <p:nvPr/>
        </p:nvSpPr>
        <p:spPr>
          <a:xfrm rot="900000">
            <a:off x="1247592" y="4993105"/>
            <a:ext cx="42647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9C339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Designed and Presented by</a:t>
            </a:r>
            <a:br>
              <a:rPr lang="en-US" sz="2000" dirty="0">
                <a:solidFill>
                  <a:srgbClr val="9C3390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2000" b="1" dirty="0">
                <a:solidFill>
                  <a:srgbClr val="9C339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Moses Ssebuwufu</a:t>
            </a:r>
          </a:p>
        </p:txBody>
      </p:sp>
      <p:pic>
        <p:nvPicPr>
          <p:cNvPr id="56" name="Picture 55" descr="A purple figure with one arm extended&#10;&#10;Description automatically generated">
            <a:extLst>
              <a:ext uri="{FF2B5EF4-FFF2-40B4-BE49-F238E27FC236}">
                <a16:creationId xmlns:a16="http://schemas.microsoft.com/office/drawing/2014/main" id="{38718347-B25B-8940-3080-BEAD067FF3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4" t="22897" r="25028" b="19644"/>
          <a:stretch/>
        </p:blipFill>
        <p:spPr>
          <a:xfrm>
            <a:off x="2153898" y="1606149"/>
            <a:ext cx="3206443" cy="337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09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F1ADB37-1115-7694-087C-DA9965255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05" y="369000"/>
            <a:ext cx="10586791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618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phic 25">
            <a:extLst>
              <a:ext uri="{FF2B5EF4-FFF2-40B4-BE49-F238E27FC236}">
                <a16:creationId xmlns:a16="http://schemas.microsoft.com/office/drawing/2014/main" id="{AD5C565D-C769-9D14-4C1E-5908AA160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103"/>
          <a:stretch>
            <a:fillRect/>
          </a:stretch>
        </p:blipFill>
        <p:spPr>
          <a:xfrm rot="19790323">
            <a:off x="2069539" y="-1812727"/>
            <a:ext cx="10653197" cy="8340798"/>
          </a:xfrm>
          <a:custGeom>
            <a:avLst/>
            <a:gdLst>
              <a:gd name="connsiteX0" fmla="*/ 2824438 w 10653197"/>
              <a:gd name="connsiteY0" fmla="*/ 0 h 8340798"/>
              <a:gd name="connsiteX1" fmla="*/ 10653197 w 10653197"/>
              <a:gd name="connsiteY1" fmla="*/ 4549368 h 8340798"/>
              <a:gd name="connsiteX2" fmla="*/ 8449961 w 10653197"/>
              <a:gd name="connsiteY2" fmla="*/ 8340798 h 8340798"/>
              <a:gd name="connsiteX3" fmla="*/ 3546191 w 10653197"/>
              <a:gd name="connsiteY3" fmla="*/ 8340798 h 8340798"/>
              <a:gd name="connsiteX4" fmla="*/ 0 w 10653197"/>
              <a:gd name="connsiteY4" fmla="*/ 6280073 h 8340798"/>
              <a:gd name="connsiteX5" fmla="*/ 0 w 10653197"/>
              <a:gd name="connsiteY5" fmla="*/ 0 h 8340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53197" h="8340798">
                <a:moveTo>
                  <a:pt x="2824438" y="0"/>
                </a:moveTo>
                <a:lnTo>
                  <a:pt x="10653197" y="4549368"/>
                </a:lnTo>
                <a:lnTo>
                  <a:pt x="8449961" y="8340798"/>
                </a:lnTo>
                <a:lnTo>
                  <a:pt x="3546191" y="8340798"/>
                </a:lnTo>
                <a:lnTo>
                  <a:pt x="0" y="6280073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276339A9-778D-5788-D860-6D7D3EA836FC}"/>
              </a:ext>
            </a:extLst>
          </p:cNvPr>
          <p:cNvSpPr/>
          <p:nvPr/>
        </p:nvSpPr>
        <p:spPr>
          <a:xfrm>
            <a:off x="4295775" y="1134014"/>
            <a:ext cx="6840538" cy="4169823"/>
          </a:xfrm>
          <a:prstGeom prst="roundRect">
            <a:avLst>
              <a:gd name="adj" fmla="val 612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FC753343-DB98-26C1-FDA8-D86D2DC72A54}"/>
              </a:ext>
            </a:extLst>
          </p:cNvPr>
          <p:cNvSpPr txBox="1">
            <a:spLocks/>
          </p:cNvSpPr>
          <p:nvPr/>
        </p:nvSpPr>
        <p:spPr>
          <a:xfrm>
            <a:off x="5999404" y="2754604"/>
            <a:ext cx="5034114" cy="25156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buClr>
                <a:schemeClr val="dk1"/>
              </a:buClr>
              <a:buSzPct val="100000"/>
            </a:pPr>
            <a:r>
              <a:rPr lang="en" sz="1800" b="1" dirty="0"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A computer may have multiple accounts</a:t>
            </a:r>
          </a:p>
          <a:p>
            <a:pPr>
              <a:lnSpc>
                <a:spcPct val="100000"/>
              </a:lnSpc>
              <a:buClr>
                <a:schemeClr val="dk1"/>
              </a:buClr>
              <a:buSzPct val="100000"/>
            </a:pPr>
            <a:endParaRPr lang="en" sz="1800" b="1" dirty="0">
              <a:latin typeface="Poppins" panose="00000500000000000000" pitchFamily="2" charset="0"/>
              <a:ea typeface="Arial"/>
              <a:cs typeface="Poppins" panose="00000500000000000000" pitchFamily="2" charset="0"/>
              <a:sym typeface="Arial"/>
            </a:endParaRPr>
          </a:p>
          <a:p>
            <a:pPr>
              <a:lnSpc>
                <a:spcPct val="100000"/>
              </a:lnSpc>
              <a:buClr>
                <a:schemeClr val="dk1"/>
              </a:buClr>
              <a:buSzPct val="100000"/>
            </a:pPr>
            <a:r>
              <a:rPr lang="en" sz="1800" b="1" dirty="0"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Steps:</a:t>
            </a:r>
          </a:p>
          <a:p>
            <a:pPr marL="342900" indent="-342900">
              <a:lnSpc>
                <a:spcPct val="100000"/>
              </a:lnSpc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" sz="1800" dirty="0"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If your computer has multiple accounts, click your </a:t>
            </a:r>
            <a:r>
              <a:rPr lang="en" sz="1800" b="1" dirty="0"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profile</a:t>
            </a:r>
            <a:r>
              <a:rPr lang="en" sz="1800" dirty="0"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 name to launch the login screen. </a:t>
            </a:r>
          </a:p>
          <a:p>
            <a:pPr marL="342900" indent="-342900">
              <a:lnSpc>
                <a:spcPct val="100000"/>
              </a:lnSpc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" sz="1800" dirty="0"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Enter your </a:t>
            </a:r>
            <a:r>
              <a:rPr lang="en" sz="1800" b="1" dirty="0"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password</a:t>
            </a:r>
          </a:p>
          <a:p>
            <a:pPr marL="342900" indent="-342900">
              <a:lnSpc>
                <a:spcPct val="100000"/>
              </a:lnSpc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n" sz="1800" dirty="0"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Press </a:t>
            </a:r>
            <a:r>
              <a:rPr lang="en" sz="1800" b="1" dirty="0"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Enter</a:t>
            </a:r>
            <a:r>
              <a:rPr lang="en" sz="1800" dirty="0"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/</a:t>
            </a:r>
            <a:r>
              <a:rPr lang="en" sz="1800" b="1" dirty="0"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Return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DBD9F6-DFFA-D59E-9944-282106DF966D}"/>
              </a:ext>
            </a:extLst>
          </p:cNvPr>
          <p:cNvSpPr txBox="1"/>
          <p:nvPr/>
        </p:nvSpPr>
        <p:spPr>
          <a:xfrm>
            <a:off x="5999404" y="1747282"/>
            <a:ext cx="50341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Start a Computer and </a:t>
            </a:r>
            <a:r>
              <a:rPr lang="en-US" sz="2400" b="1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Logon</a:t>
            </a:r>
            <a:r>
              <a:rPr lang="en-US" sz="2400" b="1" dirty="0">
                <a:solidFill>
                  <a:schemeClr val="accent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Securely</a:t>
            </a:r>
            <a:endParaRPr lang="en-US" sz="2400" b="1" dirty="0">
              <a:solidFill>
                <a:schemeClr val="accent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E3E8BC5-309B-46B4-F8C3-E4FC4B149492}"/>
              </a:ext>
            </a:extLst>
          </p:cNvPr>
          <p:cNvSpPr/>
          <p:nvPr/>
        </p:nvSpPr>
        <p:spPr>
          <a:xfrm>
            <a:off x="4073203" y="4335319"/>
            <a:ext cx="1421412" cy="1372053"/>
          </a:xfrm>
          <a:prstGeom prst="roundRect">
            <a:avLst>
              <a:gd name="adj" fmla="val 12012"/>
            </a:avLst>
          </a:prstGeom>
          <a:solidFill>
            <a:srgbClr val="0103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38F87C88-23B8-8462-3F61-2B30F96BA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28" y="1554163"/>
            <a:ext cx="5005387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9679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62967A6-ED08-42DB-BBB6-41E2FFDB41A5}"/>
              </a:ext>
            </a:extLst>
          </p:cNvPr>
          <p:cNvSpPr/>
          <p:nvPr/>
        </p:nvSpPr>
        <p:spPr>
          <a:xfrm>
            <a:off x="6415892" y="779986"/>
            <a:ext cx="914400" cy="9144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G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0DB9C8C-73A7-2EBB-6C79-4FD1CA06B596}"/>
              </a:ext>
            </a:extLst>
          </p:cNvPr>
          <p:cNvSpPr/>
          <p:nvPr/>
        </p:nvSpPr>
        <p:spPr>
          <a:xfrm>
            <a:off x="-971292" y="90156"/>
            <a:ext cx="6588609" cy="7104463"/>
          </a:xfrm>
          <a:prstGeom prst="ellipse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5AB6DC7C-6733-6B62-8583-8AA3B0540F8A}"/>
              </a:ext>
            </a:extLst>
          </p:cNvPr>
          <p:cNvSpPr txBox="1">
            <a:spLocks/>
          </p:cNvSpPr>
          <p:nvPr/>
        </p:nvSpPr>
        <p:spPr>
          <a:xfrm>
            <a:off x="1583404" y="867363"/>
            <a:ext cx="6051835" cy="7023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b="1" dirty="0"/>
              <a:t>Sign out a </a:t>
            </a:r>
            <a:r>
              <a:rPr lang="en-US" b="1" dirty="0">
                <a:solidFill>
                  <a:schemeClr val="accent1"/>
                </a:solidFill>
              </a:rPr>
              <a:t>Computer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319F244-368E-6221-5FEE-DBD766D04CE0}"/>
              </a:ext>
            </a:extLst>
          </p:cNvPr>
          <p:cNvGrpSpPr/>
          <p:nvPr/>
        </p:nvGrpSpPr>
        <p:grpSpPr>
          <a:xfrm>
            <a:off x="5864897" y="1919244"/>
            <a:ext cx="5913972" cy="1071503"/>
            <a:chOff x="1055688" y="3854019"/>
            <a:chExt cx="2799210" cy="152682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0D83AFB-FAE7-AE3B-EB5E-5DBE204D88EC}"/>
                </a:ext>
              </a:extLst>
            </p:cNvPr>
            <p:cNvSpPr/>
            <p:nvPr/>
          </p:nvSpPr>
          <p:spPr>
            <a:xfrm>
              <a:off x="1117350" y="4008793"/>
              <a:ext cx="2737548" cy="1372052"/>
            </a:xfrm>
            <a:prstGeom prst="roundRect">
              <a:avLst>
                <a:gd name="adj" fmla="val 12012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B35757A-DFAF-B260-98E1-B91254A528E4}"/>
                </a:ext>
              </a:extLst>
            </p:cNvPr>
            <p:cNvSpPr/>
            <p:nvPr/>
          </p:nvSpPr>
          <p:spPr>
            <a:xfrm>
              <a:off x="1055688" y="3854019"/>
              <a:ext cx="2737548" cy="1372053"/>
            </a:xfrm>
            <a:prstGeom prst="roundRect">
              <a:avLst>
                <a:gd name="adj" fmla="val 1129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6149128-639C-97E7-57DE-E01CBB7EC9B6}"/>
              </a:ext>
            </a:extLst>
          </p:cNvPr>
          <p:cNvGrpSpPr/>
          <p:nvPr/>
        </p:nvGrpSpPr>
        <p:grpSpPr>
          <a:xfrm>
            <a:off x="6001225" y="3271794"/>
            <a:ext cx="4407695" cy="1185239"/>
            <a:chOff x="1055688" y="3854019"/>
            <a:chExt cx="2799210" cy="152682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C155481B-A90C-D73E-068C-D0BA28ABA7DE}"/>
                </a:ext>
              </a:extLst>
            </p:cNvPr>
            <p:cNvSpPr/>
            <p:nvPr/>
          </p:nvSpPr>
          <p:spPr>
            <a:xfrm>
              <a:off x="1117350" y="4008793"/>
              <a:ext cx="2737548" cy="1372052"/>
            </a:xfrm>
            <a:prstGeom prst="roundRect">
              <a:avLst>
                <a:gd name="adj" fmla="val 12012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B2049E7-391F-DCBF-8F07-993C2C39A7EB}"/>
                </a:ext>
              </a:extLst>
            </p:cNvPr>
            <p:cNvSpPr/>
            <p:nvPr/>
          </p:nvSpPr>
          <p:spPr>
            <a:xfrm>
              <a:off x="1055688" y="3854019"/>
              <a:ext cx="2737548" cy="1372053"/>
            </a:xfrm>
            <a:prstGeom prst="roundRect">
              <a:avLst>
                <a:gd name="adj" fmla="val 1129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409781B-3FF2-92A8-AF3E-CA1B34C5969C}"/>
              </a:ext>
            </a:extLst>
          </p:cNvPr>
          <p:cNvGrpSpPr/>
          <p:nvPr/>
        </p:nvGrpSpPr>
        <p:grpSpPr>
          <a:xfrm>
            <a:off x="6096001" y="4625023"/>
            <a:ext cx="2880359" cy="1097492"/>
            <a:chOff x="1055688" y="3854019"/>
            <a:chExt cx="2799210" cy="152682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96D3CAA-A438-6838-135D-A85760B18ECD}"/>
                </a:ext>
              </a:extLst>
            </p:cNvPr>
            <p:cNvSpPr/>
            <p:nvPr/>
          </p:nvSpPr>
          <p:spPr>
            <a:xfrm>
              <a:off x="1117350" y="4008793"/>
              <a:ext cx="2737548" cy="1372052"/>
            </a:xfrm>
            <a:prstGeom prst="roundRect">
              <a:avLst>
                <a:gd name="adj" fmla="val 12012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D17BA51-C44B-7A9E-A1B7-14F5AA913A6E}"/>
                </a:ext>
              </a:extLst>
            </p:cNvPr>
            <p:cNvSpPr/>
            <p:nvPr/>
          </p:nvSpPr>
          <p:spPr>
            <a:xfrm>
              <a:off x="1055688" y="3854019"/>
              <a:ext cx="2737548" cy="1372053"/>
            </a:xfrm>
            <a:prstGeom prst="roundRect">
              <a:avLst>
                <a:gd name="adj" fmla="val 1129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0DE3850F-89E9-0CA0-E1B3-3C309C878CF3}"/>
              </a:ext>
            </a:extLst>
          </p:cNvPr>
          <p:cNvSpPr/>
          <p:nvPr/>
        </p:nvSpPr>
        <p:spPr>
          <a:xfrm>
            <a:off x="5533644" y="2089204"/>
            <a:ext cx="622300" cy="622300"/>
          </a:xfrm>
          <a:prstGeom prst="ellipse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EFF276A-7362-414D-CA7A-347BA0733CE0}"/>
              </a:ext>
            </a:extLst>
          </p:cNvPr>
          <p:cNvSpPr/>
          <p:nvPr/>
        </p:nvSpPr>
        <p:spPr>
          <a:xfrm>
            <a:off x="5784851" y="4794304"/>
            <a:ext cx="622300" cy="622300"/>
          </a:xfrm>
          <a:prstGeom prst="ellipse">
            <a:avLst/>
          </a:prstGeom>
          <a:solidFill>
            <a:schemeClr val="accent3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78FE176-99B2-A50E-D8F9-45A1434CEBC1}"/>
              </a:ext>
            </a:extLst>
          </p:cNvPr>
          <p:cNvSpPr/>
          <p:nvPr/>
        </p:nvSpPr>
        <p:spPr>
          <a:xfrm>
            <a:off x="5694641" y="3441754"/>
            <a:ext cx="622300" cy="622300"/>
          </a:xfrm>
          <a:prstGeom prst="ellipse">
            <a:avLst/>
          </a:prstGeom>
          <a:solidFill>
            <a:srgbClr val="C00000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8215F2B-0E73-D4DE-AF6D-3C180623F9B5}"/>
              </a:ext>
            </a:extLst>
          </p:cNvPr>
          <p:cNvSpPr txBox="1"/>
          <p:nvPr/>
        </p:nvSpPr>
        <p:spPr>
          <a:xfrm>
            <a:off x="6230158" y="2213370"/>
            <a:ext cx="31648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+mj-lt"/>
                <a:cs typeface="Rubik Light" pitchFamily="2" charset="-79"/>
              </a:rPr>
              <a:t>Click the Start Button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EFFAB8F-189B-8FDF-A7BD-F54DB12DEEF1}"/>
              </a:ext>
            </a:extLst>
          </p:cNvPr>
          <p:cNvSpPr txBox="1"/>
          <p:nvPr/>
        </p:nvSpPr>
        <p:spPr>
          <a:xfrm>
            <a:off x="6379272" y="3591307"/>
            <a:ext cx="31721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+mj-lt"/>
                <a:cs typeface="Rubik Light" pitchFamily="2" charset="-79"/>
              </a:rPr>
              <a:t>Click the User Profile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072AA5-97B4-4F74-2CFA-5EC8B1CF6B62}"/>
              </a:ext>
            </a:extLst>
          </p:cNvPr>
          <p:cNvSpPr txBox="1"/>
          <p:nvPr/>
        </p:nvSpPr>
        <p:spPr>
          <a:xfrm>
            <a:off x="6508061" y="4932126"/>
            <a:ext cx="31721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+mj-lt"/>
                <a:cs typeface="Rubik Light" pitchFamily="2" charset="-79"/>
              </a:rPr>
              <a:t>Select Sign Out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6CEC111-E1B2-8FBB-6191-1E3DE4B6F503}"/>
              </a:ext>
            </a:extLst>
          </p:cNvPr>
          <p:cNvGrpSpPr/>
          <p:nvPr/>
        </p:nvGrpSpPr>
        <p:grpSpPr>
          <a:xfrm>
            <a:off x="363820" y="1676883"/>
            <a:ext cx="5341118" cy="4581751"/>
            <a:chOff x="1359432" y="998778"/>
            <a:chExt cx="7755720" cy="590664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4F61E3B-3AF1-6137-D543-6A4CC4625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30364" y="998778"/>
              <a:ext cx="5050463" cy="4644000"/>
            </a:xfrm>
            <a:prstGeom prst="rect">
              <a:avLst/>
            </a:prstGeom>
          </p:spPr>
        </p:pic>
        <p:sp>
          <p:nvSpPr>
            <p:cNvPr id="7" name="Shape 362">
              <a:extLst>
                <a:ext uri="{FF2B5EF4-FFF2-40B4-BE49-F238E27FC236}">
                  <a16:creationId xmlns:a16="http://schemas.microsoft.com/office/drawing/2014/main" id="{FF161F8A-C950-FF11-E0A5-31779F4F09FE}"/>
                </a:ext>
              </a:extLst>
            </p:cNvPr>
            <p:cNvSpPr txBox="1"/>
            <p:nvPr/>
          </p:nvSpPr>
          <p:spPr>
            <a:xfrm>
              <a:off x="1359432" y="6559645"/>
              <a:ext cx="1770933" cy="345773"/>
            </a:xfrm>
            <a:prstGeom prst="roundRect">
              <a:avLst/>
            </a:prstGeom>
            <a:solidFill>
              <a:srgbClr val="0B5A9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en" sz="1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oppins" panose="00000500000000000000" pitchFamily="2" charset="0"/>
                  <a:ea typeface="Calibri"/>
                  <a:cs typeface="Poppins" panose="00000500000000000000" pitchFamily="2" charset="0"/>
                  <a:sym typeface="Calibri"/>
                </a:rPr>
                <a:t>User Account</a:t>
              </a:r>
            </a:p>
          </p:txBody>
        </p:sp>
        <p:sp>
          <p:nvSpPr>
            <p:cNvPr id="21" name="Shape 362">
              <a:extLst>
                <a:ext uri="{FF2B5EF4-FFF2-40B4-BE49-F238E27FC236}">
                  <a16:creationId xmlns:a16="http://schemas.microsoft.com/office/drawing/2014/main" id="{323406ED-80EF-D8FA-0E7E-CD7B5143171E}"/>
                </a:ext>
              </a:extLst>
            </p:cNvPr>
            <p:cNvSpPr txBox="1"/>
            <p:nvPr/>
          </p:nvSpPr>
          <p:spPr>
            <a:xfrm>
              <a:off x="3709172" y="6559644"/>
              <a:ext cx="1770933" cy="345774"/>
            </a:xfrm>
            <a:prstGeom prst="roundRect">
              <a:avLst/>
            </a:prstGeom>
            <a:solidFill>
              <a:srgbClr val="0B5A9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lang="en" sz="1000" b="1" kern="0" dirty="0">
                  <a:solidFill>
                    <a:schemeClr val="bg1"/>
                  </a:solidFill>
                  <a:latin typeface="Poppins" panose="00000500000000000000" pitchFamily="2" charset="0"/>
                  <a:ea typeface="Calibri"/>
                  <a:cs typeface="Poppins" panose="00000500000000000000" pitchFamily="2" charset="0"/>
                  <a:sym typeface="Calibri"/>
                </a:rPr>
                <a:t> Start Button</a:t>
              </a:r>
              <a:endParaRPr kumimoji="0" lang="en" sz="1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endParaRPr>
            </a:p>
          </p:txBody>
        </p:sp>
        <p:sp>
          <p:nvSpPr>
            <p:cNvPr id="6" name="Shape 362">
              <a:extLst>
                <a:ext uri="{FF2B5EF4-FFF2-40B4-BE49-F238E27FC236}">
                  <a16:creationId xmlns:a16="http://schemas.microsoft.com/office/drawing/2014/main" id="{25475A18-C3DE-E52C-E29C-6733C35B9E19}"/>
                </a:ext>
              </a:extLst>
            </p:cNvPr>
            <p:cNvSpPr txBox="1"/>
            <p:nvPr/>
          </p:nvSpPr>
          <p:spPr>
            <a:xfrm>
              <a:off x="6243970" y="6566192"/>
              <a:ext cx="2871182" cy="339225"/>
            </a:xfrm>
            <a:prstGeom prst="roundRect">
              <a:avLst/>
            </a:prstGeom>
            <a:solidFill>
              <a:srgbClr val="0B5A9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tabLst/>
                <a:defRPr/>
              </a:pPr>
              <a:r>
                <a:rPr kumimoji="0" lang="en" sz="1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oppins" panose="00000500000000000000" pitchFamily="2" charset="0"/>
                  <a:ea typeface="Calibri"/>
                  <a:cs typeface="Poppins" panose="00000500000000000000" pitchFamily="2" charset="0"/>
                  <a:sym typeface="Calibri"/>
                </a:rPr>
                <a:t>Sign </a:t>
              </a:r>
              <a:r>
                <a:rPr lang="en" sz="1000" b="1" kern="0" dirty="0">
                  <a:solidFill>
                    <a:schemeClr val="bg1"/>
                  </a:solidFill>
                  <a:latin typeface="Poppins" panose="00000500000000000000" pitchFamily="2" charset="0"/>
                  <a:ea typeface="Calibri"/>
                  <a:cs typeface="Poppins" panose="00000500000000000000" pitchFamily="2" charset="0"/>
                  <a:sym typeface="Calibri"/>
                </a:rPr>
                <a:t>O</a:t>
              </a:r>
              <a:r>
                <a:rPr kumimoji="0" lang="en" sz="1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oppins" panose="00000500000000000000" pitchFamily="2" charset="0"/>
                  <a:ea typeface="Calibri"/>
                  <a:cs typeface="Poppins" panose="00000500000000000000" pitchFamily="2" charset="0"/>
                  <a:sym typeface="Calibri"/>
                </a:rPr>
                <a:t>ut</a:t>
              </a:r>
            </a:p>
          </p:txBody>
        </p:sp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034168B-B21E-47A1-AE48-CCF8099BB07D}"/>
              </a:ext>
            </a:extLst>
          </p:cNvPr>
          <p:cNvCxnSpPr>
            <a:cxnSpLocks/>
          </p:cNvCxnSpPr>
          <p:nvPr/>
        </p:nvCxnSpPr>
        <p:spPr>
          <a:xfrm flipH="1" flipV="1">
            <a:off x="1727217" y="5205676"/>
            <a:ext cx="516254" cy="79537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0434CF1-70C6-2D91-8E9D-96AEB906F0FD}"/>
              </a:ext>
            </a:extLst>
          </p:cNvPr>
          <p:cNvCxnSpPr>
            <a:cxnSpLocks/>
          </p:cNvCxnSpPr>
          <p:nvPr/>
        </p:nvCxnSpPr>
        <p:spPr>
          <a:xfrm flipV="1">
            <a:off x="429585" y="1827309"/>
            <a:ext cx="1188894" cy="415722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E67F8F5-1ED3-648D-6FCD-0B092DE0D21A}"/>
              </a:ext>
            </a:extLst>
          </p:cNvPr>
          <p:cNvCxnSpPr>
            <a:cxnSpLocks/>
          </p:cNvCxnSpPr>
          <p:nvPr/>
        </p:nvCxnSpPr>
        <p:spPr>
          <a:xfrm flipH="1" flipV="1">
            <a:off x="2108599" y="2453568"/>
            <a:ext cx="2607693" cy="355256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2813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raphic 107">
            <a:extLst>
              <a:ext uri="{FF2B5EF4-FFF2-40B4-BE49-F238E27FC236}">
                <a16:creationId xmlns:a16="http://schemas.microsoft.com/office/drawing/2014/main" id="{473E07AD-85A1-AF28-928D-5A568044CF57}"/>
              </a:ext>
            </a:extLst>
          </p:cNvPr>
          <p:cNvGrpSpPr/>
          <p:nvPr/>
        </p:nvGrpSpPr>
        <p:grpSpPr>
          <a:xfrm>
            <a:off x="1069450" y="-325"/>
            <a:ext cx="11134940" cy="6858325"/>
            <a:chOff x="-185001" y="-325"/>
            <a:chExt cx="12513803" cy="7086926"/>
          </a:xfrm>
          <a:solidFill>
            <a:schemeClr val="accent1">
              <a:lumMod val="20000"/>
              <a:lumOff val="80000"/>
              <a:alpha val="40000"/>
            </a:schemeClr>
          </a:solidFill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4C86A21-7E6E-660D-7920-5E8BA0C6CFDC}"/>
                </a:ext>
              </a:extLst>
            </p:cNvPr>
            <p:cNvSpPr/>
            <p:nvPr/>
          </p:nvSpPr>
          <p:spPr>
            <a:xfrm>
              <a:off x="948342" y="0"/>
              <a:ext cx="63174" cy="7086600"/>
            </a:xfrm>
            <a:custGeom>
              <a:avLst/>
              <a:gdLst>
                <a:gd name="connsiteX0" fmla="*/ 0 w 45618"/>
                <a:gd name="connsiteY0" fmla="*/ 0 h 11307000"/>
                <a:gd name="connsiteX1" fmla="*/ 45619 w 45618"/>
                <a:gd name="connsiteY1" fmla="*/ 0 h 11307000"/>
                <a:gd name="connsiteX2" fmla="*/ 45619 w 45618"/>
                <a:gd name="connsiteY2" fmla="*/ 11307001 h 11307000"/>
                <a:gd name="connsiteX3" fmla="*/ 0 w 45618"/>
                <a:gd name="connsiteY3" fmla="*/ 11307001 h 1130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618" h="11307000">
                  <a:moveTo>
                    <a:pt x="0" y="0"/>
                  </a:moveTo>
                  <a:lnTo>
                    <a:pt x="45619" y="0"/>
                  </a:lnTo>
                  <a:lnTo>
                    <a:pt x="45619" y="11307001"/>
                  </a:lnTo>
                  <a:lnTo>
                    <a:pt x="0" y="11307001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0000"/>
              </a:schemeClr>
            </a:solidFill>
            <a:ln w="29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8FFE23F-F82D-DAC0-2DFB-896D75AEEF70}"/>
                </a:ext>
              </a:extLst>
            </p:cNvPr>
            <p:cNvSpPr/>
            <p:nvPr/>
          </p:nvSpPr>
          <p:spPr>
            <a:xfrm flipH="1">
              <a:off x="2036067" y="1"/>
              <a:ext cx="45719" cy="7086600"/>
            </a:xfrm>
            <a:custGeom>
              <a:avLst/>
              <a:gdLst>
                <a:gd name="connsiteX0" fmla="*/ 0 w 45618"/>
                <a:gd name="connsiteY0" fmla="*/ 0 h 11357239"/>
                <a:gd name="connsiteX1" fmla="*/ 45618 w 45618"/>
                <a:gd name="connsiteY1" fmla="*/ 0 h 11357239"/>
                <a:gd name="connsiteX2" fmla="*/ 45618 w 45618"/>
                <a:gd name="connsiteY2" fmla="*/ 11357240 h 11357239"/>
                <a:gd name="connsiteX3" fmla="*/ 0 w 45618"/>
                <a:gd name="connsiteY3" fmla="*/ 11357240 h 1135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618" h="11357239">
                  <a:moveTo>
                    <a:pt x="0" y="0"/>
                  </a:moveTo>
                  <a:lnTo>
                    <a:pt x="45618" y="0"/>
                  </a:lnTo>
                  <a:lnTo>
                    <a:pt x="45618" y="11357240"/>
                  </a:lnTo>
                  <a:lnTo>
                    <a:pt x="0" y="1135724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0000"/>
              </a:schemeClr>
            </a:solidFill>
            <a:ln w="29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EA1E157A-1C82-1C7C-443A-CC49AA5D8BDC}"/>
                </a:ext>
              </a:extLst>
            </p:cNvPr>
            <p:cNvSpPr/>
            <p:nvPr/>
          </p:nvSpPr>
          <p:spPr>
            <a:xfrm>
              <a:off x="3215232" y="1"/>
              <a:ext cx="45719" cy="7086600"/>
            </a:xfrm>
            <a:custGeom>
              <a:avLst/>
              <a:gdLst>
                <a:gd name="connsiteX0" fmla="*/ 0 w 45618"/>
                <a:gd name="connsiteY0" fmla="*/ 0 h 11357239"/>
                <a:gd name="connsiteX1" fmla="*/ 45618 w 45618"/>
                <a:gd name="connsiteY1" fmla="*/ 0 h 11357239"/>
                <a:gd name="connsiteX2" fmla="*/ 45618 w 45618"/>
                <a:gd name="connsiteY2" fmla="*/ 11357240 h 11357239"/>
                <a:gd name="connsiteX3" fmla="*/ 0 w 45618"/>
                <a:gd name="connsiteY3" fmla="*/ 11357240 h 1135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618" h="11357239">
                  <a:moveTo>
                    <a:pt x="0" y="0"/>
                  </a:moveTo>
                  <a:lnTo>
                    <a:pt x="45618" y="0"/>
                  </a:lnTo>
                  <a:lnTo>
                    <a:pt x="45618" y="11357240"/>
                  </a:lnTo>
                  <a:lnTo>
                    <a:pt x="0" y="1135724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0000"/>
              </a:schemeClr>
            </a:solidFill>
            <a:ln w="29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8B755EB-9AFD-E104-D643-B85891F33540}"/>
                </a:ext>
              </a:extLst>
            </p:cNvPr>
            <p:cNvSpPr/>
            <p:nvPr/>
          </p:nvSpPr>
          <p:spPr>
            <a:xfrm>
              <a:off x="4348676" y="1"/>
              <a:ext cx="45719" cy="7086600"/>
            </a:xfrm>
            <a:custGeom>
              <a:avLst/>
              <a:gdLst>
                <a:gd name="connsiteX0" fmla="*/ 0 w 45618"/>
                <a:gd name="connsiteY0" fmla="*/ 0 h 11357239"/>
                <a:gd name="connsiteX1" fmla="*/ 45618 w 45618"/>
                <a:gd name="connsiteY1" fmla="*/ 0 h 11357239"/>
                <a:gd name="connsiteX2" fmla="*/ 45618 w 45618"/>
                <a:gd name="connsiteY2" fmla="*/ 11357240 h 11357239"/>
                <a:gd name="connsiteX3" fmla="*/ 0 w 45618"/>
                <a:gd name="connsiteY3" fmla="*/ 11357240 h 1135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618" h="11357239">
                  <a:moveTo>
                    <a:pt x="0" y="0"/>
                  </a:moveTo>
                  <a:lnTo>
                    <a:pt x="45618" y="0"/>
                  </a:lnTo>
                  <a:lnTo>
                    <a:pt x="45618" y="11357240"/>
                  </a:lnTo>
                  <a:lnTo>
                    <a:pt x="0" y="1135724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0000"/>
              </a:schemeClr>
            </a:solidFill>
            <a:ln w="29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C29F23F3-9970-94D2-882F-29236D3F96B5}"/>
                </a:ext>
              </a:extLst>
            </p:cNvPr>
            <p:cNvSpPr/>
            <p:nvPr/>
          </p:nvSpPr>
          <p:spPr>
            <a:xfrm flipH="1">
              <a:off x="5436402" y="1"/>
              <a:ext cx="45719" cy="7086600"/>
            </a:xfrm>
            <a:custGeom>
              <a:avLst/>
              <a:gdLst>
                <a:gd name="connsiteX0" fmla="*/ 0 w 45618"/>
                <a:gd name="connsiteY0" fmla="*/ 0 h 11357239"/>
                <a:gd name="connsiteX1" fmla="*/ 45619 w 45618"/>
                <a:gd name="connsiteY1" fmla="*/ 0 h 11357239"/>
                <a:gd name="connsiteX2" fmla="*/ 45619 w 45618"/>
                <a:gd name="connsiteY2" fmla="*/ 11357240 h 11357239"/>
                <a:gd name="connsiteX3" fmla="*/ 0 w 45618"/>
                <a:gd name="connsiteY3" fmla="*/ 11357240 h 1135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618" h="11357239">
                  <a:moveTo>
                    <a:pt x="0" y="0"/>
                  </a:moveTo>
                  <a:lnTo>
                    <a:pt x="45619" y="0"/>
                  </a:lnTo>
                  <a:lnTo>
                    <a:pt x="45619" y="11357240"/>
                  </a:lnTo>
                  <a:lnTo>
                    <a:pt x="0" y="1135724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0000"/>
              </a:schemeClr>
            </a:solidFill>
            <a:ln w="29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8423978-1D0E-FE4F-0852-9007659B7054}"/>
                </a:ext>
              </a:extLst>
            </p:cNvPr>
            <p:cNvSpPr/>
            <p:nvPr/>
          </p:nvSpPr>
          <p:spPr>
            <a:xfrm>
              <a:off x="6615566" y="0"/>
              <a:ext cx="45719" cy="7086600"/>
            </a:xfrm>
            <a:custGeom>
              <a:avLst/>
              <a:gdLst>
                <a:gd name="connsiteX0" fmla="*/ 0 w 45618"/>
                <a:gd name="connsiteY0" fmla="*/ 0 h 11331958"/>
                <a:gd name="connsiteX1" fmla="*/ 45618 w 45618"/>
                <a:gd name="connsiteY1" fmla="*/ 0 h 11331958"/>
                <a:gd name="connsiteX2" fmla="*/ 45618 w 45618"/>
                <a:gd name="connsiteY2" fmla="*/ 11331958 h 11331958"/>
                <a:gd name="connsiteX3" fmla="*/ 0 w 45618"/>
                <a:gd name="connsiteY3" fmla="*/ 11331958 h 11331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618" h="11331958">
                  <a:moveTo>
                    <a:pt x="0" y="0"/>
                  </a:moveTo>
                  <a:lnTo>
                    <a:pt x="45618" y="0"/>
                  </a:lnTo>
                  <a:lnTo>
                    <a:pt x="45618" y="11331958"/>
                  </a:lnTo>
                  <a:lnTo>
                    <a:pt x="0" y="11331958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0000"/>
              </a:schemeClr>
            </a:solidFill>
            <a:ln w="29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AE289858-2ECD-DA6D-5D21-153CC65931E4}"/>
                </a:ext>
              </a:extLst>
            </p:cNvPr>
            <p:cNvSpPr/>
            <p:nvPr/>
          </p:nvSpPr>
          <p:spPr>
            <a:xfrm>
              <a:off x="7761247" y="-325"/>
              <a:ext cx="45719" cy="7086600"/>
            </a:xfrm>
            <a:custGeom>
              <a:avLst/>
              <a:gdLst>
                <a:gd name="connsiteX0" fmla="*/ 0 w 45618"/>
                <a:gd name="connsiteY0" fmla="*/ 0 h 11357239"/>
                <a:gd name="connsiteX1" fmla="*/ 45619 w 45618"/>
                <a:gd name="connsiteY1" fmla="*/ 0 h 11357239"/>
                <a:gd name="connsiteX2" fmla="*/ 45619 w 45618"/>
                <a:gd name="connsiteY2" fmla="*/ 11357240 h 11357239"/>
                <a:gd name="connsiteX3" fmla="*/ 0 w 45618"/>
                <a:gd name="connsiteY3" fmla="*/ 11357240 h 1135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618" h="11357239">
                  <a:moveTo>
                    <a:pt x="0" y="0"/>
                  </a:moveTo>
                  <a:lnTo>
                    <a:pt x="45619" y="0"/>
                  </a:lnTo>
                  <a:lnTo>
                    <a:pt x="45619" y="11357240"/>
                  </a:lnTo>
                  <a:lnTo>
                    <a:pt x="0" y="1135724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0000"/>
              </a:schemeClr>
            </a:solidFill>
            <a:ln w="29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05CC2D5-8C77-221D-1AE0-7E33998C1C18}"/>
                </a:ext>
              </a:extLst>
            </p:cNvPr>
            <p:cNvSpPr/>
            <p:nvPr/>
          </p:nvSpPr>
          <p:spPr>
            <a:xfrm flipH="1">
              <a:off x="8831518" y="-325"/>
              <a:ext cx="45719" cy="7086600"/>
            </a:xfrm>
            <a:custGeom>
              <a:avLst/>
              <a:gdLst>
                <a:gd name="connsiteX0" fmla="*/ 0 w 45618"/>
                <a:gd name="connsiteY0" fmla="*/ 0 h 11357239"/>
                <a:gd name="connsiteX1" fmla="*/ 45618 w 45618"/>
                <a:gd name="connsiteY1" fmla="*/ 0 h 11357239"/>
                <a:gd name="connsiteX2" fmla="*/ 45618 w 45618"/>
                <a:gd name="connsiteY2" fmla="*/ 11357240 h 11357239"/>
                <a:gd name="connsiteX3" fmla="*/ 0 w 45618"/>
                <a:gd name="connsiteY3" fmla="*/ 11357240 h 1135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618" h="11357239">
                  <a:moveTo>
                    <a:pt x="0" y="0"/>
                  </a:moveTo>
                  <a:lnTo>
                    <a:pt x="45618" y="0"/>
                  </a:lnTo>
                  <a:lnTo>
                    <a:pt x="45618" y="11357240"/>
                  </a:lnTo>
                  <a:lnTo>
                    <a:pt x="0" y="1135724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0000"/>
              </a:schemeClr>
            </a:solidFill>
            <a:ln w="29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02ADDF2E-2ACF-1FE5-F3F8-25297AF6B6C6}"/>
                </a:ext>
              </a:extLst>
            </p:cNvPr>
            <p:cNvSpPr/>
            <p:nvPr/>
          </p:nvSpPr>
          <p:spPr>
            <a:xfrm flipH="1">
              <a:off x="9956864" y="-325"/>
              <a:ext cx="57315" cy="7086600"/>
            </a:xfrm>
            <a:custGeom>
              <a:avLst/>
              <a:gdLst>
                <a:gd name="connsiteX0" fmla="*/ 0 w 45618"/>
                <a:gd name="connsiteY0" fmla="*/ 0 h 11357239"/>
                <a:gd name="connsiteX1" fmla="*/ 45619 w 45618"/>
                <a:gd name="connsiteY1" fmla="*/ 0 h 11357239"/>
                <a:gd name="connsiteX2" fmla="*/ 45619 w 45618"/>
                <a:gd name="connsiteY2" fmla="*/ 11357240 h 11357239"/>
                <a:gd name="connsiteX3" fmla="*/ 0 w 45618"/>
                <a:gd name="connsiteY3" fmla="*/ 11357240 h 1135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618" h="11357239">
                  <a:moveTo>
                    <a:pt x="0" y="0"/>
                  </a:moveTo>
                  <a:lnTo>
                    <a:pt x="45619" y="0"/>
                  </a:lnTo>
                  <a:lnTo>
                    <a:pt x="45619" y="11357240"/>
                  </a:lnTo>
                  <a:lnTo>
                    <a:pt x="0" y="1135724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0000"/>
              </a:schemeClr>
            </a:solidFill>
            <a:ln w="29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8FCAF7A9-AF08-F992-540E-EE93B2E2B92D}"/>
                </a:ext>
              </a:extLst>
            </p:cNvPr>
            <p:cNvSpPr/>
            <p:nvPr/>
          </p:nvSpPr>
          <p:spPr>
            <a:xfrm>
              <a:off x="11149637" y="0"/>
              <a:ext cx="45719" cy="7086275"/>
            </a:xfrm>
            <a:custGeom>
              <a:avLst/>
              <a:gdLst>
                <a:gd name="connsiteX0" fmla="*/ 0 w 45618"/>
                <a:gd name="connsiteY0" fmla="*/ 0 h 11357239"/>
                <a:gd name="connsiteX1" fmla="*/ 45618 w 45618"/>
                <a:gd name="connsiteY1" fmla="*/ 0 h 11357239"/>
                <a:gd name="connsiteX2" fmla="*/ 45618 w 45618"/>
                <a:gd name="connsiteY2" fmla="*/ 11357240 h 11357239"/>
                <a:gd name="connsiteX3" fmla="*/ 0 w 45618"/>
                <a:gd name="connsiteY3" fmla="*/ 11357240 h 1135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618" h="11357239">
                  <a:moveTo>
                    <a:pt x="0" y="0"/>
                  </a:moveTo>
                  <a:lnTo>
                    <a:pt x="45618" y="0"/>
                  </a:lnTo>
                  <a:lnTo>
                    <a:pt x="45618" y="11357240"/>
                  </a:lnTo>
                  <a:lnTo>
                    <a:pt x="0" y="1135724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0000"/>
              </a:schemeClr>
            </a:solidFill>
            <a:ln w="29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66CB4BF-2405-4863-F744-DD28841B7260}"/>
                </a:ext>
              </a:extLst>
            </p:cNvPr>
            <p:cNvSpPr/>
            <p:nvPr/>
          </p:nvSpPr>
          <p:spPr>
            <a:xfrm>
              <a:off x="-185001" y="6551268"/>
              <a:ext cx="12513803" cy="50563"/>
            </a:xfrm>
            <a:custGeom>
              <a:avLst/>
              <a:gdLst>
                <a:gd name="connsiteX0" fmla="*/ 0 w 12513803"/>
                <a:gd name="connsiteY0" fmla="*/ 0 h 50563"/>
                <a:gd name="connsiteX1" fmla="*/ 12513803 w 12513803"/>
                <a:gd name="connsiteY1" fmla="*/ 0 h 50563"/>
                <a:gd name="connsiteX2" fmla="*/ 12513803 w 12513803"/>
                <a:gd name="connsiteY2" fmla="*/ 50563 h 50563"/>
                <a:gd name="connsiteX3" fmla="*/ 0 w 12513803"/>
                <a:gd name="connsiteY3" fmla="*/ 50563 h 50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13803" h="50563">
                  <a:moveTo>
                    <a:pt x="0" y="0"/>
                  </a:moveTo>
                  <a:lnTo>
                    <a:pt x="12513803" y="0"/>
                  </a:lnTo>
                  <a:lnTo>
                    <a:pt x="12513803" y="50563"/>
                  </a:lnTo>
                  <a:lnTo>
                    <a:pt x="0" y="5056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0000"/>
              </a:schemeClr>
            </a:solidFill>
            <a:ln w="29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86F68617-CF8E-DD25-4502-D0F01E819007}"/>
                </a:ext>
              </a:extLst>
            </p:cNvPr>
            <p:cNvSpPr/>
            <p:nvPr/>
          </p:nvSpPr>
          <p:spPr>
            <a:xfrm>
              <a:off x="-185001" y="5294970"/>
              <a:ext cx="12513803" cy="50563"/>
            </a:xfrm>
            <a:custGeom>
              <a:avLst/>
              <a:gdLst>
                <a:gd name="connsiteX0" fmla="*/ 0 w 12513803"/>
                <a:gd name="connsiteY0" fmla="*/ 0 h 50563"/>
                <a:gd name="connsiteX1" fmla="*/ 12513803 w 12513803"/>
                <a:gd name="connsiteY1" fmla="*/ 0 h 50563"/>
                <a:gd name="connsiteX2" fmla="*/ 12513803 w 12513803"/>
                <a:gd name="connsiteY2" fmla="*/ 50563 h 50563"/>
                <a:gd name="connsiteX3" fmla="*/ 0 w 12513803"/>
                <a:gd name="connsiteY3" fmla="*/ 50563 h 50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13803" h="50563">
                  <a:moveTo>
                    <a:pt x="0" y="0"/>
                  </a:moveTo>
                  <a:lnTo>
                    <a:pt x="12513803" y="0"/>
                  </a:lnTo>
                  <a:lnTo>
                    <a:pt x="12513803" y="50563"/>
                  </a:lnTo>
                  <a:lnTo>
                    <a:pt x="0" y="5056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0000"/>
              </a:schemeClr>
            </a:solidFill>
            <a:ln w="29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14BC88D9-36BD-7A17-2C8F-B7FE2BDBC8E9}"/>
                </a:ext>
              </a:extLst>
            </p:cNvPr>
            <p:cNvSpPr/>
            <p:nvPr/>
          </p:nvSpPr>
          <p:spPr>
            <a:xfrm>
              <a:off x="-185001" y="4038673"/>
              <a:ext cx="12513803" cy="50563"/>
            </a:xfrm>
            <a:custGeom>
              <a:avLst/>
              <a:gdLst>
                <a:gd name="connsiteX0" fmla="*/ 0 w 12513803"/>
                <a:gd name="connsiteY0" fmla="*/ 0 h 50563"/>
                <a:gd name="connsiteX1" fmla="*/ 12513803 w 12513803"/>
                <a:gd name="connsiteY1" fmla="*/ 0 h 50563"/>
                <a:gd name="connsiteX2" fmla="*/ 12513803 w 12513803"/>
                <a:gd name="connsiteY2" fmla="*/ 50563 h 50563"/>
                <a:gd name="connsiteX3" fmla="*/ 0 w 12513803"/>
                <a:gd name="connsiteY3" fmla="*/ 50563 h 50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13803" h="50563">
                  <a:moveTo>
                    <a:pt x="0" y="0"/>
                  </a:moveTo>
                  <a:lnTo>
                    <a:pt x="12513803" y="0"/>
                  </a:lnTo>
                  <a:lnTo>
                    <a:pt x="12513803" y="50563"/>
                  </a:lnTo>
                  <a:lnTo>
                    <a:pt x="0" y="5056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0000"/>
              </a:schemeClr>
            </a:solidFill>
            <a:ln w="29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A299D3E8-357E-B3C4-BF0A-C2DB572709E4}"/>
                </a:ext>
              </a:extLst>
            </p:cNvPr>
            <p:cNvSpPr/>
            <p:nvPr/>
          </p:nvSpPr>
          <p:spPr>
            <a:xfrm>
              <a:off x="-185001" y="2782051"/>
              <a:ext cx="12513803" cy="50563"/>
            </a:xfrm>
            <a:custGeom>
              <a:avLst/>
              <a:gdLst>
                <a:gd name="connsiteX0" fmla="*/ 0 w 12513803"/>
                <a:gd name="connsiteY0" fmla="*/ 0 h 50563"/>
                <a:gd name="connsiteX1" fmla="*/ 12513803 w 12513803"/>
                <a:gd name="connsiteY1" fmla="*/ 0 h 50563"/>
                <a:gd name="connsiteX2" fmla="*/ 12513803 w 12513803"/>
                <a:gd name="connsiteY2" fmla="*/ 50563 h 50563"/>
                <a:gd name="connsiteX3" fmla="*/ 0 w 12513803"/>
                <a:gd name="connsiteY3" fmla="*/ 50563 h 50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13803" h="50563">
                  <a:moveTo>
                    <a:pt x="0" y="0"/>
                  </a:moveTo>
                  <a:lnTo>
                    <a:pt x="12513803" y="0"/>
                  </a:lnTo>
                  <a:lnTo>
                    <a:pt x="12513803" y="50563"/>
                  </a:lnTo>
                  <a:lnTo>
                    <a:pt x="0" y="5056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0000"/>
              </a:schemeClr>
            </a:solidFill>
            <a:ln w="29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6869AEA5-DB06-6A31-40C1-85FA1AFC0F70}"/>
                </a:ext>
              </a:extLst>
            </p:cNvPr>
            <p:cNvSpPr/>
            <p:nvPr/>
          </p:nvSpPr>
          <p:spPr>
            <a:xfrm>
              <a:off x="-185001" y="1525754"/>
              <a:ext cx="12513803" cy="50563"/>
            </a:xfrm>
            <a:custGeom>
              <a:avLst/>
              <a:gdLst>
                <a:gd name="connsiteX0" fmla="*/ 0 w 12513803"/>
                <a:gd name="connsiteY0" fmla="*/ 0 h 50563"/>
                <a:gd name="connsiteX1" fmla="*/ 12513803 w 12513803"/>
                <a:gd name="connsiteY1" fmla="*/ 0 h 50563"/>
                <a:gd name="connsiteX2" fmla="*/ 12513803 w 12513803"/>
                <a:gd name="connsiteY2" fmla="*/ 50563 h 50563"/>
                <a:gd name="connsiteX3" fmla="*/ 0 w 12513803"/>
                <a:gd name="connsiteY3" fmla="*/ 50563 h 50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13803" h="50563">
                  <a:moveTo>
                    <a:pt x="0" y="0"/>
                  </a:moveTo>
                  <a:lnTo>
                    <a:pt x="12513803" y="0"/>
                  </a:lnTo>
                  <a:lnTo>
                    <a:pt x="12513803" y="50563"/>
                  </a:lnTo>
                  <a:lnTo>
                    <a:pt x="0" y="5056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0000"/>
              </a:schemeClr>
            </a:solidFill>
            <a:ln w="29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19545578-62D5-DD04-29E5-0D6A3E4F312A}"/>
                </a:ext>
              </a:extLst>
            </p:cNvPr>
            <p:cNvSpPr/>
            <p:nvPr/>
          </p:nvSpPr>
          <p:spPr>
            <a:xfrm>
              <a:off x="-185001" y="269456"/>
              <a:ext cx="12490993" cy="50563"/>
            </a:xfrm>
            <a:custGeom>
              <a:avLst/>
              <a:gdLst>
                <a:gd name="connsiteX0" fmla="*/ 0 w 12490993"/>
                <a:gd name="connsiteY0" fmla="*/ 0 h 50563"/>
                <a:gd name="connsiteX1" fmla="*/ 12490994 w 12490993"/>
                <a:gd name="connsiteY1" fmla="*/ 0 h 50563"/>
                <a:gd name="connsiteX2" fmla="*/ 12490994 w 12490993"/>
                <a:gd name="connsiteY2" fmla="*/ 50563 h 50563"/>
                <a:gd name="connsiteX3" fmla="*/ 0 w 12490993"/>
                <a:gd name="connsiteY3" fmla="*/ 50563 h 50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90993" h="50563">
                  <a:moveTo>
                    <a:pt x="0" y="0"/>
                  </a:moveTo>
                  <a:lnTo>
                    <a:pt x="12490994" y="0"/>
                  </a:lnTo>
                  <a:lnTo>
                    <a:pt x="12490994" y="50563"/>
                  </a:lnTo>
                  <a:lnTo>
                    <a:pt x="0" y="50563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40000"/>
              </a:schemeClr>
            </a:solidFill>
            <a:ln w="2924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0CA1C3A2-FAF9-F923-6090-D21D52C14CE3}"/>
              </a:ext>
            </a:extLst>
          </p:cNvPr>
          <p:cNvSpPr/>
          <p:nvPr/>
        </p:nvSpPr>
        <p:spPr>
          <a:xfrm>
            <a:off x="-38099" y="-15334"/>
            <a:ext cx="8378824" cy="6873334"/>
          </a:xfrm>
          <a:custGeom>
            <a:avLst/>
            <a:gdLst>
              <a:gd name="connsiteX0" fmla="*/ 809677 w 8378824"/>
              <a:gd name="connsiteY0" fmla="*/ 0 h 6873334"/>
              <a:gd name="connsiteX1" fmla="*/ 6974295 w 8378824"/>
              <a:gd name="connsiteY1" fmla="*/ 0 h 6873334"/>
              <a:gd name="connsiteX2" fmla="*/ 7064660 w 8378824"/>
              <a:gd name="connsiteY2" fmla="*/ 81945 h 6873334"/>
              <a:gd name="connsiteX3" fmla="*/ 8378824 w 8378824"/>
              <a:gd name="connsiteY3" fmla="*/ 3247485 h 6873334"/>
              <a:gd name="connsiteX4" fmla="*/ 6576533 w 8378824"/>
              <a:gd name="connsiteY4" fmla="*/ 6834864 h 6873334"/>
              <a:gd name="connsiteX5" fmla="*/ 6522312 w 8378824"/>
              <a:gd name="connsiteY5" fmla="*/ 6873334 h 6873334"/>
              <a:gd name="connsiteX6" fmla="*/ 1261567 w 8378824"/>
              <a:gd name="connsiteY6" fmla="*/ 6873334 h 6873334"/>
              <a:gd name="connsiteX7" fmla="*/ 1079698 w 8378824"/>
              <a:gd name="connsiteY7" fmla="*/ 6735931 h 6873334"/>
              <a:gd name="connsiteX8" fmla="*/ 171429 w 8378824"/>
              <a:gd name="connsiteY8" fmla="*/ 5750479 h 6873334"/>
              <a:gd name="connsiteX9" fmla="*/ 0 w 8378824"/>
              <a:gd name="connsiteY9" fmla="*/ 5468934 h 6873334"/>
              <a:gd name="connsiteX10" fmla="*/ 0 w 8378824"/>
              <a:gd name="connsiteY10" fmla="*/ 1026036 h 6873334"/>
              <a:gd name="connsiteX11" fmla="*/ 171429 w 8378824"/>
              <a:gd name="connsiteY11" fmla="*/ 744492 h 6873334"/>
              <a:gd name="connsiteX12" fmla="*/ 719312 w 8378824"/>
              <a:gd name="connsiteY12" fmla="*/ 81945 h 6873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378824" h="6873334">
                <a:moveTo>
                  <a:pt x="809677" y="0"/>
                </a:moveTo>
                <a:lnTo>
                  <a:pt x="6974295" y="0"/>
                </a:lnTo>
                <a:lnTo>
                  <a:pt x="7064660" y="81945"/>
                </a:lnTo>
                <a:cubicBezTo>
                  <a:pt x="7876618" y="892077"/>
                  <a:pt x="8378824" y="2011265"/>
                  <a:pt x="8378824" y="3247485"/>
                </a:cubicBezTo>
                <a:cubicBezTo>
                  <a:pt x="8378824" y="4715497"/>
                  <a:pt x="7670635" y="6018474"/>
                  <a:pt x="6576533" y="6834864"/>
                </a:cubicBezTo>
                <a:lnTo>
                  <a:pt x="6522312" y="6873334"/>
                </a:lnTo>
                <a:lnTo>
                  <a:pt x="1261567" y="6873334"/>
                </a:lnTo>
                <a:lnTo>
                  <a:pt x="1079698" y="6735931"/>
                </a:lnTo>
                <a:cubicBezTo>
                  <a:pt x="729983" y="6454911"/>
                  <a:pt x="423403" y="6122611"/>
                  <a:pt x="171429" y="5750479"/>
                </a:cubicBezTo>
                <a:lnTo>
                  <a:pt x="0" y="5468934"/>
                </a:lnTo>
                <a:lnTo>
                  <a:pt x="0" y="1026036"/>
                </a:lnTo>
                <a:lnTo>
                  <a:pt x="171429" y="744492"/>
                </a:lnTo>
                <a:cubicBezTo>
                  <a:pt x="332692" y="506327"/>
                  <a:pt x="516322" y="284478"/>
                  <a:pt x="719312" y="819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E6E0FE6D-3F8B-CBDF-DA02-39FCA42AC261}"/>
              </a:ext>
            </a:extLst>
          </p:cNvPr>
          <p:cNvSpPr txBox="1">
            <a:spLocks/>
          </p:cNvSpPr>
          <p:nvPr/>
        </p:nvSpPr>
        <p:spPr>
          <a:xfrm>
            <a:off x="933514" y="1747287"/>
            <a:ext cx="3847743" cy="13018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5400" b="1" dirty="0">
                <a:latin typeface="Poppins" panose="00000500000000000000" pitchFamily="2" charset="0"/>
                <a:cs typeface="Poppins" panose="00000500000000000000" pitchFamily="2" charset="0"/>
              </a:rPr>
              <a:t>Restart a </a:t>
            </a:r>
            <a:r>
              <a:rPr lang="en-US" sz="5400" b="1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Computer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1DD8D2-FAE8-80C3-1974-6140B274B23E}"/>
              </a:ext>
            </a:extLst>
          </p:cNvPr>
          <p:cNvSpPr/>
          <p:nvPr/>
        </p:nvSpPr>
        <p:spPr>
          <a:xfrm>
            <a:off x="5916395" y="1003103"/>
            <a:ext cx="5054713" cy="505471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081B77-1937-5429-01A6-2D62C423DF3F}"/>
              </a:ext>
            </a:extLst>
          </p:cNvPr>
          <p:cNvSpPr txBox="1"/>
          <p:nvPr/>
        </p:nvSpPr>
        <p:spPr>
          <a:xfrm>
            <a:off x="5250897" y="4540822"/>
            <a:ext cx="16062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1400" b="1">
                <a:latin typeface="+mj-lt"/>
                <a:cs typeface="Rubik Light" pitchFamily="2" charset="-79"/>
              </a:rPr>
              <a:t>Lorem ipsum dolor sit amet</a:t>
            </a:r>
            <a:endParaRPr lang="en-US" sz="1400" b="1" dirty="0">
              <a:latin typeface="+mj-lt"/>
              <a:cs typeface="Rubik Light" pitchFamily="2" charset="-79"/>
            </a:endParaRPr>
          </a:p>
        </p:txBody>
      </p:sp>
      <p:grpSp>
        <p:nvGrpSpPr>
          <p:cNvPr id="13" name="Graphic 11">
            <a:extLst>
              <a:ext uri="{FF2B5EF4-FFF2-40B4-BE49-F238E27FC236}">
                <a16:creationId xmlns:a16="http://schemas.microsoft.com/office/drawing/2014/main" id="{B0E485AB-00E2-F300-7E50-15F26E189BD1}"/>
              </a:ext>
            </a:extLst>
          </p:cNvPr>
          <p:cNvGrpSpPr/>
          <p:nvPr/>
        </p:nvGrpSpPr>
        <p:grpSpPr>
          <a:xfrm>
            <a:off x="5724341" y="3855152"/>
            <a:ext cx="659322" cy="601502"/>
            <a:chOff x="5500657" y="3371849"/>
            <a:chExt cx="659322" cy="601502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E7DFDDC-342C-4C8D-FC8B-218A00F584A9}"/>
                </a:ext>
              </a:extLst>
            </p:cNvPr>
            <p:cNvSpPr/>
            <p:nvPr/>
          </p:nvSpPr>
          <p:spPr>
            <a:xfrm>
              <a:off x="5612543" y="3629775"/>
              <a:ext cx="547436" cy="343575"/>
            </a:xfrm>
            <a:custGeom>
              <a:avLst/>
              <a:gdLst>
                <a:gd name="connsiteX0" fmla="*/ 36847 w 547436"/>
                <a:gd name="connsiteY0" fmla="*/ 63166 h 343575"/>
                <a:gd name="connsiteX1" fmla="*/ 36847 w 547436"/>
                <a:gd name="connsiteY1" fmla="*/ 254505 h 343575"/>
                <a:gd name="connsiteX2" fmla="*/ 60429 w 547436"/>
                <a:gd name="connsiteY2" fmla="*/ 279403 h 343575"/>
                <a:gd name="connsiteX3" fmla="*/ 222291 w 547436"/>
                <a:gd name="connsiteY3" fmla="*/ 273192 h 343575"/>
                <a:gd name="connsiteX4" fmla="*/ 272087 w 547436"/>
                <a:gd name="connsiteY4" fmla="*/ 291879 h 343575"/>
                <a:gd name="connsiteX5" fmla="*/ 315671 w 547436"/>
                <a:gd name="connsiteY5" fmla="*/ 278982 h 343575"/>
                <a:gd name="connsiteX6" fmla="*/ 489956 w 547436"/>
                <a:gd name="connsiteY6" fmla="*/ 278982 h 343575"/>
                <a:gd name="connsiteX7" fmla="*/ 510590 w 547436"/>
                <a:gd name="connsiteY7" fmla="*/ 254505 h 343575"/>
                <a:gd name="connsiteX8" fmla="*/ 510590 w 547436"/>
                <a:gd name="connsiteY8" fmla="*/ 0 h 343575"/>
                <a:gd name="connsiteX9" fmla="*/ 547437 w 547436"/>
                <a:gd name="connsiteY9" fmla="*/ 0 h 343575"/>
                <a:gd name="connsiteX10" fmla="*/ 547437 w 547436"/>
                <a:gd name="connsiteY10" fmla="*/ 269876 h 343575"/>
                <a:gd name="connsiteX11" fmla="*/ 501484 w 547436"/>
                <a:gd name="connsiteY11" fmla="*/ 315829 h 343575"/>
                <a:gd name="connsiteX12" fmla="*/ 363098 w 547436"/>
                <a:gd name="connsiteY12" fmla="*/ 315829 h 343575"/>
                <a:gd name="connsiteX13" fmla="*/ 301775 w 547436"/>
                <a:gd name="connsiteY13" fmla="*/ 335042 h 343575"/>
                <a:gd name="connsiteX14" fmla="*/ 240925 w 547436"/>
                <a:gd name="connsiteY14" fmla="*/ 330673 h 343575"/>
                <a:gd name="connsiteX15" fmla="*/ 181233 w 547436"/>
                <a:gd name="connsiteY15" fmla="*/ 315829 h 343575"/>
                <a:gd name="connsiteX16" fmla="*/ 47953 w 547436"/>
                <a:gd name="connsiteY16" fmla="*/ 315829 h 343575"/>
                <a:gd name="connsiteX17" fmla="*/ 0 w 547436"/>
                <a:gd name="connsiteY17" fmla="*/ 270034 h 343575"/>
                <a:gd name="connsiteX18" fmla="*/ 0 w 547436"/>
                <a:gd name="connsiteY18" fmla="*/ 63166 h 343575"/>
                <a:gd name="connsiteX19" fmla="*/ 36847 w 547436"/>
                <a:gd name="connsiteY19" fmla="*/ 63166 h 34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47436" h="343575">
                  <a:moveTo>
                    <a:pt x="36847" y="63166"/>
                  </a:moveTo>
                  <a:lnTo>
                    <a:pt x="36847" y="254505"/>
                  </a:lnTo>
                  <a:lnTo>
                    <a:pt x="60429" y="279403"/>
                  </a:lnTo>
                  <a:lnTo>
                    <a:pt x="222291" y="273192"/>
                  </a:lnTo>
                  <a:lnTo>
                    <a:pt x="272087" y="291879"/>
                  </a:lnTo>
                  <a:lnTo>
                    <a:pt x="315671" y="278982"/>
                  </a:lnTo>
                  <a:lnTo>
                    <a:pt x="489956" y="278982"/>
                  </a:lnTo>
                  <a:lnTo>
                    <a:pt x="510590" y="254505"/>
                  </a:lnTo>
                  <a:lnTo>
                    <a:pt x="510590" y="0"/>
                  </a:lnTo>
                  <a:lnTo>
                    <a:pt x="547437" y="0"/>
                  </a:lnTo>
                  <a:lnTo>
                    <a:pt x="547437" y="269876"/>
                  </a:lnTo>
                  <a:cubicBezTo>
                    <a:pt x="547437" y="295247"/>
                    <a:pt x="526855" y="315829"/>
                    <a:pt x="501484" y="315829"/>
                  </a:cubicBezTo>
                  <a:lnTo>
                    <a:pt x="363098" y="315829"/>
                  </a:lnTo>
                  <a:cubicBezTo>
                    <a:pt x="363098" y="315829"/>
                    <a:pt x="320145" y="317303"/>
                    <a:pt x="301775" y="335042"/>
                  </a:cubicBezTo>
                  <a:cubicBezTo>
                    <a:pt x="287404" y="344938"/>
                    <a:pt x="265823" y="349359"/>
                    <a:pt x="240925" y="330673"/>
                  </a:cubicBezTo>
                  <a:cubicBezTo>
                    <a:pt x="223607" y="317724"/>
                    <a:pt x="216238" y="318198"/>
                    <a:pt x="181233" y="315829"/>
                  </a:cubicBezTo>
                  <a:lnTo>
                    <a:pt x="47953" y="315829"/>
                  </a:lnTo>
                  <a:cubicBezTo>
                    <a:pt x="22582" y="315987"/>
                    <a:pt x="2000" y="295405"/>
                    <a:pt x="0" y="270034"/>
                  </a:cubicBezTo>
                  <a:lnTo>
                    <a:pt x="0" y="63166"/>
                  </a:lnTo>
                  <a:lnTo>
                    <a:pt x="36847" y="63166"/>
                  </a:ln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750D955-1510-1947-07A9-F22266243E7A}"/>
                </a:ext>
              </a:extLst>
            </p:cNvPr>
            <p:cNvSpPr/>
            <p:nvPr/>
          </p:nvSpPr>
          <p:spPr>
            <a:xfrm>
              <a:off x="5944624" y="3515123"/>
              <a:ext cx="212677" cy="177975"/>
            </a:xfrm>
            <a:custGeom>
              <a:avLst/>
              <a:gdLst>
                <a:gd name="connsiteX0" fmla="*/ 7909 w 212677"/>
                <a:gd name="connsiteY0" fmla="*/ 177976 h 177975"/>
                <a:gd name="connsiteX1" fmla="*/ 1750 w 212677"/>
                <a:gd name="connsiteY1" fmla="*/ 175028 h 177975"/>
                <a:gd name="connsiteX2" fmla="*/ 592 w 212677"/>
                <a:gd name="connsiteY2" fmla="*/ 167080 h 177975"/>
                <a:gd name="connsiteX3" fmla="*/ 19173 w 212677"/>
                <a:gd name="connsiteY3" fmla="*/ 121390 h 177975"/>
                <a:gd name="connsiteX4" fmla="*/ 21595 w 212677"/>
                <a:gd name="connsiteY4" fmla="*/ 118179 h 177975"/>
                <a:gd name="connsiteX5" fmla="*/ 169982 w 212677"/>
                <a:gd name="connsiteY5" fmla="*/ 1691 h 177975"/>
                <a:gd name="connsiteX6" fmla="*/ 180983 w 212677"/>
                <a:gd name="connsiteY6" fmla="*/ 2954 h 177975"/>
                <a:gd name="connsiteX7" fmla="*/ 210934 w 212677"/>
                <a:gd name="connsiteY7" fmla="*/ 40011 h 177975"/>
                <a:gd name="connsiteX8" fmla="*/ 212619 w 212677"/>
                <a:gd name="connsiteY8" fmla="*/ 45854 h 177975"/>
                <a:gd name="connsiteX9" fmla="*/ 209671 w 212677"/>
                <a:gd name="connsiteY9" fmla="*/ 51171 h 177975"/>
                <a:gd name="connsiteX10" fmla="*/ 61337 w 212677"/>
                <a:gd name="connsiteY10" fmla="*/ 167659 h 177975"/>
                <a:gd name="connsiteX11" fmla="*/ 57810 w 212677"/>
                <a:gd name="connsiteY11" fmla="*/ 169238 h 177975"/>
                <a:gd name="connsiteX12" fmla="*/ 9225 w 212677"/>
                <a:gd name="connsiteY12" fmla="*/ 177818 h 177975"/>
                <a:gd name="connsiteX13" fmla="*/ 7856 w 212677"/>
                <a:gd name="connsiteY13" fmla="*/ 177923 h 177975"/>
                <a:gd name="connsiteX14" fmla="*/ 56494 w 212677"/>
                <a:gd name="connsiteY14" fmla="*/ 161500 h 177975"/>
                <a:gd name="connsiteX15" fmla="*/ 56494 w 212677"/>
                <a:gd name="connsiteY15" fmla="*/ 161500 h 177975"/>
                <a:gd name="connsiteX16" fmla="*/ 56494 w 212677"/>
                <a:gd name="connsiteY16" fmla="*/ 161500 h 177975"/>
                <a:gd name="connsiteX17" fmla="*/ 33017 w 212677"/>
                <a:gd name="connsiteY17" fmla="*/ 129338 h 177975"/>
                <a:gd name="connsiteX18" fmla="*/ 20595 w 212677"/>
                <a:gd name="connsiteY18" fmla="*/ 159816 h 177975"/>
                <a:gd name="connsiteX19" fmla="*/ 53125 w 212677"/>
                <a:gd name="connsiteY19" fmla="*/ 154078 h 177975"/>
                <a:gd name="connsiteX20" fmla="*/ 193616 w 212677"/>
                <a:gd name="connsiteY20" fmla="*/ 43749 h 177975"/>
                <a:gd name="connsiteX21" fmla="*/ 173561 w 212677"/>
                <a:gd name="connsiteY21" fmla="*/ 18956 h 177975"/>
                <a:gd name="connsiteX22" fmla="*/ 32965 w 212677"/>
                <a:gd name="connsiteY22" fmla="*/ 129338 h 177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12677" h="177975">
                  <a:moveTo>
                    <a:pt x="7909" y="177976"/>
                  </a:moveTo>
                  <a:cubicBezTo>
                    <a:pt x="5540" y="177976"/>
                    <a:pt x="3277" y="176923"/>
                    <a:pt x="1750" y="175028"/>
                  </a:cubicBezTo>
                  <a:cubicBezTo>
                    <a:pt x="-39" y="172817"/>
                    <a:pt x="-513" y="169764"/>
                    <a:pt x="592" y="167080"/>
                  </a:cubicBezTo>
                  <a:lnTo>
                    <a:pt x="19173" y="121390"/>
                  </a:lnTo>
                  <a:cubicBezTo>
                    <a:pt x="19700" y="120127"/>
                    <a:pt x="20542" y="119021"/>
                    <a:pt x="21595" y="118179"/>
                  </a:cubicBezTo>
                  <a:lnTo>
                    <a:pt x="169982" y="1691"/>
                  </a:lnTo>
                  <a:cubicBezTo>
                    <a:pt x="173403" y="-994"/>
                    <a:pt x="178299" y="-415"/>
                    <a:pt x="180983" y="2954"/>
                  </a:cubicBezTo>
                  <a:lnTo>
                    <a:pt x="210934" y="40011"/>
                  </a:lnTo>
                  <a:cubicBezTo>
                    <a:pt x="212250" y="41643"/>
                    <a:pt x="212882" y="43749"/>
                    <a:pt x="212619" y="45854"/>
                  </a:cubicBezTo>
                  <a:cubicBezTo>
                    <a:pt x="212408" y="47960"/>
                    <a:pt x="211303" y="49855"/>
                    <a:pt x="209671" y="51171"/>
                  </a:cubicBezTo>
                  <a:lnTo>
                    <a:pt x="61337" y="167659"/>
                  </a:lnTo>
                  <a:cubicBezTo>
                    <a:pt x="60336" y="168448"/>
                    <a:pt x="59126" y="168975"/>
                    <a:pt x="57810" y="169238"/>
                  </a:cubicBezTo>
                  <a:lnTo>
                    <a:pt x="9225" y="177818"/>
                  </a:lnTo>
                  <a:cubicBezTo>
                    <a:pt x="8751" y="177923"/>
                    <a:pt x="8330" y="177923"/>
                    <a:pt x="7856" y="177923"/>
                  </a:cubicBezTo>
                  <a:close/>
                  <a:moveTo>
                    <a:pt x="56494" y="161500"/>
                  </a:moveTo>
                  <a:lnTo>
                    <a:pt x="56494" y="161500"/>
                  </a:lnTo>
                  <a:lnTo>
                    <a:pt x="56494" y="161500"/>
                  </a:lnTo>
                  <a:close/>
                  <a:moveTo>
                    <a:pt x="33017" y="129338"/>
                  </a:moveTo>
                  <a:lnTo>
                    <a:pt x="20595" y="159816"/>
                  </a:lnTo>
                  <a:lnTo>
                    <a:pt x="53125" y="154078"/>
                  </a:lnTo>
                  <a:lnTo>
                    <a:pt x="193616" y="43749"/>
                  </a:lnTo>
                  <a:lnTo>
                    <a:pt x="173561" y="18956"/>
                  </a:lnTo>
                  <a:lnTo>
                    <a:pt x="32965" y="129338"/>
                  </a:lnTo>
                  <a:close/>
                </a:path>
              </a:pathLst>
            </a:custGeom>
            <a:solidFill>
              <a:schemeClr val="accent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E0EAAA1-DF2F-7B6C-5D5C-18008F4B9B8E}"/>
                </a:ext>
              </a:extLst>
            </p:cNvPr>
            <p:cNvSpPr/>
            <p:nvPr/>
          </p:nvSpPr>
          <p:spPr>
            <a:xfrm>
              <a:off x="5976834" y="3633601"/>
              <a:ext cx="40249" cy="46075"/>
            </a:xfrm>
            <a:custGeom>
              <a:avLst/>
              <a:gdLst>
                <a:gd name="connsiteX0" fmla="*/ 32390 w 40249"/>
                <a:gd name="connsiteY0" fmla="*/ 46075 h 46075"/>
                <a:gd name="connsiteX1" fmla="*/ 26231 w 40249"/>
                <a:gd name="connsiteY1" fmla="*/ 43128 h 46075"/>
                <a:gd name="connsiteX2" fmla="*/ 1754 w 40249"/>
                <a:gd name="connsiteY2" fmla="*/ 12861 h 46075"/>
                <a:gd name="connsiteX3" fmla="*/ 2912 w 40249"/>
                <a:gd name="connsiteY3" fmla="*/ 1754 h 46075"/>
                <a:gd name="connsiteX4" fmla="*/ 14019 w 40249"/>
                <a:gd name="connsiteY4" fmla="*/ 2912 h 46075"/>
                <a:gd name="connsiteX5" fmla="*/ 38496 w 40249"/>
                <a:gd name="connsiteY5" fmla="*/ 33179 h 46075"/>
                <a:gd name="connsiteX6" fmla="*/ 37338 w 40249"/>
                <a:gd name="connsiteY6" fmla="*/ 44286 h 46075"/>
                <a:gd name="connsiteX7" fmla="*/ 32390 w 40249"/>
                <a:gd name="connsiteY7" fmla="*/ 46023 h 46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249" h="46075">
                  <a:moveTo>
                    <a:pt x="32390" y="46075"/>
                  </a:moveTo>
                  <a:cubicBezTo>
                    <a:pt x="30073" y="46075"/>
                    <a:pt x="27810" y="45075"/>
                    <a:pt x="26231" y="43128"/>
                  </a:cubicBezTo>
                  <a:lnTo>
                    <a:pt x="1754" y="12861"/>
                  </a:lnTo>
                  <a:cubicBezTo>
                    <a:pt x="-983" y="9492"/>
                    <a:pt x="-457" y="4491"/>
                    <a:pt x="2912" y="1754"/>
                  </a:cubicBezTo>
                  <a:cubicBezTo>
                    <a:pt x="6334" y="-983"/>
                    <a:pt x="11282" y="-457"/>
                    <a:pt x="14019" y="2912"/>
                  </a:cubicBezTo>
                  <a:lnTo>
                    <a:pt x="38496" y="33179"/>
                  </a:lnTo>
                  <a:cubicBezTo>
                    <a:pt x="41233" y="36548"/>
                    <a:pt x="40706" y="41549"/>
                    <a:pt x="37338" y="44286"/>
                  </a:cubicBezTo>
                  <a:cubicBezTo>
                    <a:pt x="35864" y="45444"/>
                    <a:pt x="34127" y="46023"/>
                    <a:pt x="32390" y="46023"/>
                  </a:cubicBezTo>
                  <a:close/>
                </a:path>
              </a:pathLst>
            </a:custGeom>
            <a:solidFill>
              <a:schemeClr val="accent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90DCBDE-FDF2-9768-1334-7E26405B66FC}"/>
                </a:ext>
              </a:extLst>
            </p:cNvPr>
            <p:cNvSpPr/>
            <p:nvPr/>
          </p:nvSpPr>
          <p:spPr>
            <a:xfrm>
              <a:off x="5644125" y="3556111"/>
              <a:ext cx="252663" cy="381650"/>
            </a:xfrm>
            <a:custGeom>
              <a:avLst/>
              <a:gdLst>
                <a:gd name="connsiteX0" fmla="*/ 244767 w 252663"/>
                <a:gd name="connsiteY0" fmla="*/ 381650 h 381650"/>
                <a:gd name="connsiteX1" fmla="*/ 240030 w 252663"/>
                <a:gd name="connsiteY1" fmla="*/ 380071 h 381650"/>
                <a:gd name="connsiteX2" fmla="*/ 182444 w 252663"/>
                <a:gd name="connsiteY2" fmla="*/ 357911 h 381650"/>
                <a:gd name="connsiteX3" fmla="*/ 32846 w 252663"/>
                <a:gd name="connsiteY3" fmla="*/ 357911 h 381650"/>
                <a:gd name="connsiteX4" fmla="*/ 0 w 252663"/>
                <a:gd name="connsiteY4" fmla="*/ 331381 h 381650"/>
                <a:gd name="connsiteX5" fmla="*/ 0 w 252663"/>
                <a:gd name="connsiteY5" fmla="*/ 134198 h 381650"/>
                <a:gd name="connsiteX6" fmla="*/ 7896 w 252663"/>
                <a:gd name="connsiteY6" fmla="*/ 126303 h 381650"/>
                <a:gd name="connsiteX7" fmla="*/ 15791 w 252663"/>
                <a:gd name="connsiteY7" fmla="*/ 134198 h 381650"/>
                <a:gd name="connsiteX8" fmla="*/ 15791 w 252663"/>
                <a:gd name="connsiteY8" fmla="*/ 331381 h 381650"/>
                <a:gd name="connsiteX9" fmla="*/ 32846 w 252663"/>
                <a:gd name="connsiteY9" fmla="*/ 342119 h 381650"/>
                <a:gd name="connsiteX10" fmla="*/ 182444 w 252663"/>
                <a:gd name="connsiteY10" fmla="*/ 342119 h 381650"/>
                <a:gd name="connsiteX11" fmla="*/ 236872 w 252663"/>
                <a:gd name="connsiteY11" fmla="*/ 358542 h 381650"/>
                <a:gd name="connsiteX12" fmla="*/ 236872 w 252663"/>
                <a:gd name="connsiteY12" fmla="*/ 31291 h 381650"/>
                <a:gd name="connsiteX13" fmla="*/ 210763 w 252663"/>
                <a:gd name="connsiteY13" fmla="*/ 15341 h 381650"/>
                <a:gd name="connsiteX14" fmla="*/ 206078 w 252663"/>
                <a:gd name="connsiteY14" fmla="*/ 5182 h 381650"/>
                <a:gd name="connsiteX15" fmla="*/ 216238 w 252663"/>
                <a:gd name="connsiteY15" fmla="*/ 498 h 381650"/>
                <a:gd name="connsiteX16" fmla="*/ 250347 w 252663"/>
                <a:gd name="connsiteY16" fmla="*/ 22342 h 381650"/>
                <a:gd name="connsiteX17" fmla="*/ 252663 w 252663"/>
                <a:gd name="connsiteY17" fmla="*/ 27922 h 381650"/>
                <a:gd name="connsiteX18" fmla="*/ 252663 w 252663"/>
                <a:gd name="connsiteY18" fmla="*/ 373755 h 381650"/>
                <a:gd name="connsiteX19" fmla="*/ 248294 w 252663"/>
                <a:gd name="connsiteY19" fmla="*/ 380808 h 381650"/>
                <a:gd name="connsiteX20" fmla="*/ 244767 w 252663"/>
                <a:gd name="connsiteY20" fmla="*/ 381650 h 381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52663" h="381650">
                  <a:moveTo>
                    <a:pt x="244767" y="381650"/>
                  </a:moveTo>
                  <a:cubicBezTo>
                    <a:pt x="243083" y="381650"/>
                    <a:pt x="241399" y="381124"/>
                    <a:pt x="240030" y="380071"/>
                  </a:cubicBezTo>
                  <a:cubicBezTo>
                    <a:pt x="220922" y="365701"/>
                    <a:pt x="206078" y="357911"/>
                    <a:pt x="182444" y="357911"/>
                  </a:cubicBezTo>
                  <a:lnTo>
                    <a:pt x="32846" y="357911"/>
                  </a:lnTo>
                  <a:cubicBezTo>
                    <a:pt x="5895" y="357911"/>
                    <a:pt x="0" y="338750"/>
                    <a:pt x="0" y="331381"/>
                  </a:cubicBezTo>
                  <a:lnTo>
                    <a:pt x="0" y="134198"/>
                  </a:lnTo>
                  <a:cubicBezTo>
                    <a:pt x="0" y="129829"/>
                    <a:pt x="3527" y="126303"/>
                    <a:pt x="7896" y="126303"/>
                  </a:cubicBezTo>
                  <a:cubicBezTo>
                    <a:pt x="12265" y="126303"/>
                    <a:pt x="15791" y="129829"/>
                    <a:pt x="15791" y="134198"/>
                  </a:cubicBezTo>
                  <a:lnTo>
                    <a:pt x="15791" y="331381"/>
                  </a:lnTo>
                  <a:cubicBezTo>
                    <a:pt x="15897" y="333802"/>
                    <a:pt x="17423" y="342119"/>
                    <a:pt x="32846" y="342119"/>
                  </a:cubicBezTo>
                  <a:lnTo>
                    <a:pt x="182444" y="342119"/>
                  </a:lnTo>
                  <a:cubicBezTo>
                    <a:pt x="204710" y="342119"/>
                    <a:pt x="220554" y="348015"/>
                    <a:pt x="236872" y="358542"/>
                  </a:cubicBezTo>
                  <a:lnTo>
                    <a:pt x="236872" y="31291"/>
                  </a:lnTo>
                  <a:cubicBezTo>
                    <a:pt x="229292" y="24290"/>
                    <a:pt x="220501" y="18921"/>
                    <a:pt x="210763" y="15341"/>
                  </a:cubicBezTo>
                  <a:cubicBezTo>
                    <a:pt x="206657" y="13815"/>
                    <a:pt x="204552" y="9288"/>
                    <a:pt x="206078" y="5182"/>
                  </a:cubicBezTo>
                  <a:cubicBezTo>
                    <a:pt x="207605" y="1077"/>
                    <a:pt x="212132" y="-1029"/>
                    <a:pt x="216238" y="498"/>
                  </a:cubicBezTo>
                  <a:cubicBezTo>
                    <a:pt x="229134" y="5235"/>
                    <a:pt x="240609" y="12604"/>
                    <a:pt x="250347" y="22342"/>
                  </a:cubicBezTo>
                  <a:cubicBezTo>
                    <a:pt x="251821" y="23816"/>
                    <a:pt x="252663" y="25816"/>
                    <a:pt x="252663" y="27922"/>
                  </a:cubicBezTo>
                  <a:lnTo>
                    <a:pt x="252663" y="373755"/>
                  </a:lnTo>
                  <a:cubicBezTo>
                    <a:pt x="252663" y="376755"/>
                    <a:pt x="250979" y="379492"/>
                    <a:pt x="248294" y="380808"/>
                  </a:cubicBezTo>
                  <a:cubicBezTo>
                    <a:pt x="247189" y="381387"/>
                    <a:pt x="245978" y="381650"/>
                    <a:pt x="244767" y="381650"/>
                  </a:cubicBezTo>
                  <a:close/>
                </a:path>
              </a:pathLst>
            </a:custGeom>
            <a:solidFill>
              <a:schemeClr val="accent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DAD19CC-5563-8731-DBBF-A52D8257AEF7}"/>
                </a:ext>
              </a:extLst>
            </p:cNvPr>
            <p:cNvSpPr/>
            <p:nvPr/>
          </p:nvSpPr>
          <p:spPr>
            <a:xfrm>
              <a:off x="5881415" y="3619248"/>
              <a:ext cx="247033" cy="317881"/>
            </a:xfrm>
            <a:custGeom>
              <a:avLst/>
              <a:gdLst>
                <a:gd name="connsiteX0" fmla="*/ 7899 w 247033"/>
                <a:gd name="connsiteY0" fmla="*/ 317882 h 317881"/>
                <a:gd name="connsiteX1" fmla="*/ 1582 w 247033"/>
                <a:gd name="connsiteY1" fmla="*/ 314724 h 317881"/>
                <a:gd name="connsiteX2" fmla="*/ 3161 w 247033"/>
                <a:gd name="connsiteY2" fmla="*/ 303670 h 317881"/>
                <a:gd name="connsiteX3" fmla="*/ 83434 w 247033"/>
                <a:gd name="connsiteY3" fmla="*/ 278982 h 317881"/>
                <a:gd name="connsiteX4" fmla="*/ 214240 w 247033"/>
                <a:gd name="connsiteY4" fmla="*/ 278982 h 317881"/>
                <a:gd name="connsiteX5" fmla="*/ 231242 w 247033"/>
                <a:gd name="connsiteY5" fmla="*/ 261980 h 317881"/>
                <a:gd name="connsiteX6" fmla="*/ 231242 w 247033"/>
                <a:gd name="connsiteY6" fmla="*/ 7896 h 317881"/>
                <a:gd name="connsiteX7" fmla="*/ 239138 w 247033"/>
                <a:gd name="connsiteY7" fmla="*/ 0 h 317881"/>
                <a:gd name="connsiteX8" fmla="*/ 247034 w 247033"/>
                <a:gd name="connsiteY8" fmla="*/ 7896 h 317881"/>
                <a:gd name="connsiteX9" fmla="*/ 247034 w 247033"/>
                <a:gd name="connsiteY9" fmla="*/ 261980 h 317881"/>
                <a:gd name="connsiteX10" fmla="*/ 214240 w 247033"/>
                <a:gd name="connsiteY10" fmla="*/ 294774 h 317881"/>
                <a:gd name="connsiteX11" fmla="*/ 83434 w 247033"/>
                <a:gd name="connsiteY11" fmla="*/ 294774 h 317881"/>
                <a:gd name="connsiteX12" fmla="*/ 12689 w 247033"/>
                <a:gd name="connsiteY12" fmla="*/ 316303 h 317881"/>
                <a:gd name="connsiteX13" fmla="*/ 7951 w 247033"/>
                <a:gd name="connsiteY13" fmla="*/ 317882 h 31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7033" h="317881">
                  <a:moveTo>
                    <a:pt x="7899" y="317882"/>
                  </a:moveTo>
                  <a:cubicBezTo>
                    <a:pt x="5477" y="317882"/>
                    <a:pt x="3109" y="316776"/>
                    <a:pt x="1582" y="314724"/>
                  </a:cubicBezTo>
                  <a:cubicBezTo>
                    <a:pt x="-1050" y="311249"/>
                    <a:pt x="-313" y="306301"/>
                    <a:pt x="3161" y="303670"/>
                  </a:cubicBezTo>
                  <a:cubicBezTo>
                    <a:pt x="25269" y="287036"/>
                    <a:pt x="51536" y="278982"/>
                    <a:pt x="83434" y="278982"/>
                  </a:cubicBezTo>
                  <a:lnTo>
                    <a:pt x="214240" y="278982"/>
                  </a:lnTo>
                  <a:cubicBezTo>
                    <a:pt x="231242" y="278982"/>
                    <a:pt x="231242" y="274350"/>
                    <a:pt x="231242" y="261980"/>
                  </a:cubicBezTo>
                  <a:lnTo>
                    <a:pt x="231242" y="7896"/>
                  </a:lnTo>
                  <a:cubicBezTo>
                    <a:pt x="231242" y="3527"/>
                    <a:pt x="234769" y="0"/>
                    <a:pt x="239138" y="0"/>
                  </a:cubicBezTo>
                  <a:cubicBezTo>
                    <a:pt x="243507" y="0"/>
                    <a:pt x="247034" y="3527"/>
                    <a:pt x="247034" y="7896"/>
                  </a:cubicBezTo>
                  <a:lnTo>
                    <a:pt x="247034" y="261980"/>
                  </a:lnTo>
                  <a:cubicBezTo>
                    <a:pt x="247034" y="274245"/>
                    <a:pt x="247034" y="294774"/>
                    <a:pt x="214240" y="294774"/>
                  </a:cubicBezTo>
                  <a:lnTo>
                    <a:pt x="83434" y="294774"/>
                  </a:lnTo>
                  <a:cubicBezTo>
                    <a:pt x="54694" y="294774"/>
                    <a:pt x="32217" y="301617"/>
                    <a:pt x="12689" y="316303"/>
                  </a:cubicBezTo>
                  <a:cubicBezTo>
                    <a:pt x="11267" y="317355"/>
                    <a:pt x="9583" y="317882"/>
                    <a:pt x="7951" y="317882"/>
                  </a:cubicBezTo>
                  <a:close/>
                </a:path>
              </a:pathLst>
            </a:custGeom>
            <a:solidFill>
              <a:schemeClr val="accent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55877BC-8660-D604-B5B5-3BAF8ACFEB3B}"/>
                </a:ext>
              </a:extLst>
            </p:cNvPr>
            <p:cNvSpPr/>
            <p:nvPr/>
          </p:nvSpPr>
          <p:spPr>
            <a:xfrm>
              <a:off x="5886248" y="3556082"/>
              <a:ext cx="142136" cy="36846"/>
            </a:xfrm>
            <a:custGeom>
              <a:avLst/>
              <a:gdLst>
                <a:gd name="connsiteX0" fmla="*/ 7909 w 142136"/>
                <a:gd name="connsiteY0" fmla="*/ 36847 h 36846"/>
                <a:gd name="connsiteX1" fmla="*/ 2329 w 142136"/>
                <a:gd name="connsiteY1" fmla="*/ 34531 h 36846"/>
                <a:gd name="connsiteX2" fmla="*/ 2329 w 142136"/>
                <a:gd name="connsiteY2" fmla="*/ 23371 h 36846"/>
                <a:gd name="connsiteX3" fmla="*/ 57178 w 142136"/>
                <a:gd name="connsiteY3" fmla="*/ 0 h 36846"/>
                <a:gd name="connsiteX4" fmla="*/ 134240 w 142136"/>
                <a:gd name="connsiteY4" fmla="*/ 0 h 36846"/>
                <a:gd name="connsiteX5" fmla="*/ 142136 w 142136"/>
                <a:gd name="connsiteY5" fmla="*/ 7896 h 36846"/>
                <a:gd name="connsiteX6" fmla="*/ 134240 w 142136"/>
                <a:gd name="connsiteY6" fmla="*/ 15791 h 36846"/>
                <a:gd name="connsiteX7" fmla="*/ 57178 w 142136"/>
                <a:gd name="connsiteY7" fmla="*/ 15791 h 36846"/>
                <a:gd name="connsiteX8" fmla="*/ 13489 w 142136"/>
                <a:gd name="connsiteY8" fmla="*/ 34531 h 36846"/>
                <a:gd name="connsiteX9" fmla="*/ 7909 w 142136"/>
                <a:gd name="connsiteY9" fmla="*/ 36847 h 3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136" h="36846">
                  <a:moveTo>
                    <a:pt x="7909" y="36847"/>
                  </a:moveTo>
                  <a:cubicBezTo>
                    <a:pt x="5909" y="36847"/>
                    <a:pt x="3856" y="36057"/>
                    <a:pt x="2329" y="34531"/>
                  </a:cubicBezTo>
                  <a:cubicBezTo>
                    <a:pt x="-776" y="31425"/>
                    <a:pt x="-776" y="26424"/>
                    <a:pt x="2329" y="23371"/>
                  </a:cubicBezTo>
                  <a:cubicBezTo>
                    <a:pt x="20226" y="5474"/>
                    <a:pt x="33070" y="0"/>
                    <a:pt x="57178" y="0"/>
                  </a:cubicBezTo>
                  <a:lnTo>
                    <a:pt x="134240" y="0"/>
                  </a:lnTo>
                  <a:cubicBezTo>
                    <a:pt x="138609" y="0"/>
                    <a:pt x="142136" y="3527"/>
                    <a:pt x="142136" y="7896"/>
                  </a:cubicBezTo>
                  <a:cubicBezTo>
                    <a:pt x="142136" y="12265"/>
                    <a:pt x="138609" y="15791"/>
                    <a:pt x="134240" y="15791"/>
                  </a:cubicBezTo>
                  <a:lnTo>
                    <a:pt x="57178" y="15791"/>
                  </a:lnTo>
                  <a:cubicBezTo>
                    <a:pt x="37386" y="15791"/>
                    <a:pt x="28385" y="19634"/>
                    <a:pt x="13489" y="34531"/>
                  </a:cubicBezTo>
                  <a:cubicBezTo>
                    <a:pt x="11962" y="36057"/>
                    <a:pt x="9909" y="36847"/>
                    <a:pt x="7909" y="36847"/>
                  </a:cubicBezTo>
                  <a:close/>
                </a:path>
              </a:pathLst>
            </a:custGeom>
            <a:solidFill>
              <a:schemeClr val="accent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2230C88-3944-5E2D-B9B8-DECEB9C02B89}"/>
                </a:ext>
              </a:extLst>
            </p:cNvPr>
            <p:cNvSpPr/>
            <p:nvPr/>
          </p:nvSpPr>
          <p:spPr>
            <a:xfrm>
              <a:off x="5508582" y="3382376"/>
              <a:ext cx="409893" cy="288404"/>
            </a:xfrm>
            <a:custGeom>
              <a:avLst/>
              <a:gdLst>
                <a:gd name="connsiteX0" fmla="*/ 361466 w 409893"/>
                <a:gd name="connsiteY0" fmla="*/ 91011 h 288404"/>
                <a:gd name="connsiteX1" fmla="*/ 409893 w 409893"/>
                <a:gd name="connsiteY1" fmla="*/ 0 h 288404"/>
                <a:gd name="connsiteX2" fmla="*/ 128963 w 409893"/>
                <a:gd name="connsiteY2" fmla="*/ 0 h 288404"/>
                <a:gd name="connsiteX3" fmla="*/ 0 w 409893"/>
                <a:gd name="connsiteY3" fmla="*/ 242136 h 288404"/>
                <a:gd name="connsiteX4" fmla="*/ 106487 w 409893"/>
                <a:gd name="connsiteY4" fmla="*/ 242136 h 288404"/>
                <a:gd name="connsiteX5" fmla="*/ 134227 w 409893"/>
                <a:gd name="connsiteY5" fmla="*/ 288404 h 288404"/>
                <a:gd name="connsiteX6" fmla="*/ 190024 w 409893"/>
                <a:gd name="connsiteY6" fmla="*/ 242136 h 288404"/>
                <a:gd name="connsiteX7" fmla="*/ 190971 w 409893"/>
                <a:gd name="connsiteY7" fmla="*/ 242136 h 288404"/>
                <a:gd name="connsiteX8" fmla="*/ 191182 w 409893"/>
                <a:gd name="connsiteY8" fmla="*/ 241872 h 288404"/>
                <a:gd name="connsiteX9" fmla="*/ 224028 w 409893"/>
                <a:gd name="connsiteY9" fmla="*/ 217975 h 288404"/>
                <a:gd name="connsiteX10" fmla="*/ 263559 w 409893"/>
                <a:gd name="connsiteY10" fmla="*/ 190445 h 288404"/>
                <a:gd name="connsiteX11" fmla="*/ 327462 w 409893"/>
                <a:gd name="connsiteY11" fmla="*/ 161652 h 288404"/>
                <a:gd name="connsiteX12" fmla="*/ 380890 w 409893"/>
                <a:gd name="connsiteY12" fmla="*/ 140386 h 288404"/>
                <a:gd name="connsiteX13" fmla="*/ 356624 w 409893"/>
                <a:gd name="connsiteY13" fmla="*/ 99960 h 288404"/>
                <a:gd name="connsiteX14" fmla="*/ 361414 w 409893"/>
                <a:gd name="connsiteY14" fmla="*/ 91011 h 288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09893" h="288404">
                  <a:moveTo>
                    <a:pt x="361466" y="91011"/>
                  </a:moveTo>
                  <a:lnTo>
                    <a:pt x="409893" y="0"/>
                  </a:lnTo>
                  <a:lnTo>
                    <a:pt x="128963" y="0"/>
                  </a:lnTo>
                  <a:lnTo>
                    <a:pt x="0" y="242136"/>
                  </a:lnTo>
                  <a:lnTo>
                    <a:pt x="106487" y="242136"/>
                  </a:lnTo>
                  <a:cubicBezTo>
                    <a:pt x="115751" y="257559"/>
                    <a:pt x="124963" y="272982"/>
                    <a:pt x="134227" y="288404"/>
                  </a:cubicBezTo>
                  <a:cubicBezTo>
                    <a:pt x="150071" y="273824"/>
                    <a:pt x="168705" y="258138"/>
                    <a:pt x="190024" y="242136"/>
                  </a:cubicBezTo>
                  <a:lnTo>
                    <a:pt x="190971" y="242136"/>
                  </a:lnTo>
                  <a:cubicBezTo>
                    <a:pt x="190971" y="242136"/>
                    <a:pt x="191129" y="241978"/>
                    <a:pt x="191182" y="241872"/>
                  </a:cubicBezTo>
                  <a:cubicBezTo>
                    <a:pt x="200762" y="231818"/>
                    <a:pt x="212500" y="225397"/>
                    <a:pt x="224028" y="217975"/>
                  </a:cubicBezTo>
                  <a:cubicBezTo>
                    <a:pt x="237503" y="209289"/>
                    <a:pt x="250084" y="199183"/>
                    <a:pt x="263559" y="190445"/>
                  </a:cubicBezTo>
                  <a:cubicBezTo>
                    <a:pt x="282983" y="177864"/>
                    <a:pt x="303880" y="163599"/>
                    <a:pt x="327462" y="161652"/>
                  </a:cubicBezTo>
                  <a:cubicBezTo>
                    <a:pt x="346517" y="153177"/>
                    <a:pt x="364519" y="146124"/>
                    <a:pt x="380890" y="140386"/>
                  </a:cubicBezTo>
                  <a:lnTo>
                    <a:pt x="356624" y="99960"/>
                  </a:lnTo>
                  <a:lnTo>
                    <a:pt x="361414" y="91011"/>
                  </a:lnTo>
                  <a:close/>
                </a:path>
              </a:pathLst>
            </a:custGeom>
            <a:solidFill>
              <a:schemeClr val="accent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EE2B522-CD90-4C7E-C83E-985270315629}"/>
                </a:ext>
              </a:extLst>
            </p:cNvPr>
            <p:cNvSpPr/>
            <p:nvPr/>
          </p:nvSpPr>
          <p:spPr>
            <a:xfrm>
              <a:off x="5500657" y="3371849"/>
              <a:ext cx="425796" cy="257926"/>
            </a:xfrm>
            <a:custGeom>
              <a:avLst/>
              <a:gdLst>
                <a:gd name="connsiteX0" fmla="*/ 103990 w 425796"/>
                <a:gd name="connsiteY0" fmla="*/ 257927 h 257926"/>
                <a:gd name="connsiteX1" fmla="*/ 7925 w 425796"/>
                <a:gd name="connsiteY1" fmla="*/ 257927 h 257926"/>
                <a:gd name="connsiteX2" fmla="*/ 1135 w 425796"/>
                <a:gd name="connsiteY2" fmla="*/ 254084 h 257926"/>
                <a:gd name="connsiteX3" fmla="*/ 925 w 425796"/>
                <a:gd name="connsiteY3" fmla="*/ 246294 h 257926"/>
                <a:gd name="connsiteX4" fmla="*/ 129941 w 425796"/>
                <a:gd name="connsiteY4" fmla="*/ 4158 h 257926"/>
                <a:gd name="connsiteX5" fmla="*/ 136889 w 425796"/>
                <a:gd name="connsiteY5" fmla="*/ 0 h 257926"/>
                <a:gd name="connsiteX6" fmla="*/ 417871 w 425796"/>
                <a:gd name="connsiteY6" fmla="*/ 0 h 257926"/>
                <a:gd name="connsiteX7" fmla="*/ 424662 w 425796"/>
                <a:gd name="connsiteY7" fmla="*/ 3843 h 257926"/>
                <a:gd name="connsiteX8" fmla="*/ 424872 w 425796"/>
                <a:gd name="connsiteY8" fmla="*/ 11633 h 257926"/>
                <a:gd name="connsiteX9" fmla="*/ 374182 w 425796"/>
                <a:gd name="connsiteY9" fmla="*/ 106803 h 257926"/>
                <a:gd name="connsiteX10" fmla="*/ 363496 w 425796"/>
                <a:gd name="connsiteY10" fmla="*/ 110066 h 257926"/>
                <a:gd name="connsiteX11" fmla="*/ 360233 w 425796"/>
                <a:gd name="connsiteY11" fmla="*/ 99381 h 257926"/>
                <a:gd name="connsiteX12" fmla="*/ 404765 w 425796"/>
                <a:gd name="connsiteY12" fmla="*/ 15791 h 257926"/>
                <a:gd name="connsiteX13" fmla="*/ 141626 w 425796"/>
                <a:gd name="connsiteY13" fmla="*/ 15791 h 257926"/>
                <a:gd name="connsiteX14" fmla="*/ 21085 w 425796"/>
                <a:gd name="connsiteY14" fmla="*/ 242136 h 257926"/>
                <a:gd name="connsiteX15" fmla="*/ 104043 w 425796"/>
                <a:gd name="connsiteY15" fmla="*/ 242136 h 257926"/>
                <a:gd name="connsiteX16" fmla="*/ 111938 w 425796"/>
                <a:gd name="connsiteY16" fmla="*/ 250031 h 257926"/>
                <a:gd name="connsiteX17" fmla="*/ 104043 w 425796"/>
                <a:gd name="connsiteY17" fmla="*/ 257927 h 257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5796" h="257926">
                  <a:moveTo>
                    <a:pt x="103990" y="257927"/>
                  </a:moveTo>
                  <a:lnTo>
                    <a:pt x="7925" y="257927"/>
                  </a:lnTo>
                  <a:cubicBezTo>
                    <a:pt x="5136" y="257927"/>
                    <a:pt x="2556" y="256453"/>
                    <a:pt x="1135" y="254084"/>
                  </a:cubicBezTo>
                  <a:cubicBezTo>
                    <a:pt x="-286" y="251716"/>
                    <a:pt x="-391" y="248768"/>
                    <a:pt x="925" y="246294"/>
                  </a:cubicBezTo>
                  <a:lnTo>
                    <a:pt x="129941" y="4158"/>
                  </a:lnTo>
                  <a:cubicBezTo>
                    <a:pt x="131309" y="1579"/>
                    <a:pt x="133994" y="0"/>
                    <a:pt x="136889" y="0"/>
                  </a:cubicBezTo>
                  <a:lnTo>
                    <a:pt x="417871" y="0"/>
                  </a:lnTo>
                  <a:cubicBezTo>
                    <a:pt x="420661" y="0"/>
                    <a:pt x="423241" y="1474"/>
                    <a:pt x="424662" y="3843"/>
                  </a:cubicBezTo>
                  <a:cubicBezTo>
                    <a:pt x="426083" y="6211"/>
                    <a:pt x="426188" y="9159"/>
                    <a:pt x="424872" y="11633"/>
                  </a:cubicBezTo>
                  <a:lnTo>
                    <a:pt x="374182" y="106803"/>
                  </a:lnTo>
                  <a:cubicBezTo>
                    <a:pt x="372129" y="110645"/>
                    <a:pt x="367339" y="112119"/>
                    <a:pt x="363496" y="110066"/>
                  </a:cubicBezTo>
                  <a:cubicBezTo>
                    <a:pt x="359654" y="108014"/>
                    <a:pt x="358180" y="103223"/>
                    <a:pt x="360233" y="99381"/>
                  </a:cubicBezTo>
                  <a:lnTo>
                    <a:pt x="404765" y="15791"/>
                  </a:lnTo>
                  <a:lnTo>
                    <a:pt x="141626" y="15791"/>
                  </a:lnTo>
                  <a:lnTo>
                    <a:pt x="21085" y="242136"/>
                  </a:lnTo>
                  <a:lnTo>
                    <a:pt x="104043" y="242136"/>
                  </a:lnTo>
                  <a:cubicBezTo>
                    <a:pt x="108412" y="242136"/>
                    <a:pt x="111938" y="245662"/>
                    <a:pt x="111938" y="250031"/>
                  </a:cubicBezTo>
                  <a:cubicBezTo>
                    <a:pt x="111938" y="254400"/>
                    <a:pt x="108412" y="257927"/>
                    <a:pt x="104043" y="257927"/>
                  </a:cubicBezTo>
                  <a:close/>
                </a:path>
              </a:pathLst>
            </a:custGeom>
            <a:solidFill>
              <a:schemeClr val="accent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F67478F-8582-4D6C-7764-D7AF21DC957D}"/>
                </a:ext>
              </a:extLst>
            </p:cNvPr>
            <p:cNvSpPr/>
            <p:nvPr/>
          </p:nvSpPr>
          <p:spPr>
            <a:xfrm>
              <a:off x="5575785" y="3413485"/>
              <a:ext cx="321599" cy="262506"/>
            </a:xfrm>
            <a:custGeom>
              <a:avLst/>
              <a:gdLst>
                <a:gd name="connsiteX0" fmla="*/ 67077 w 321599"/>
                <a:gd name="connsiteY0" fmla="*/ 262454 h 262506"/>
                <a:gd name="connsiteX1" fmla="*/ 65972 w 321599"/>
                <a:gd name="connsiteY1" fmla="*/ 262349 h 262506"/>
                <a:gd name="connsiteX2" fmla="*/ 60339 w 321599"/>
                <a:gd name="connsiteY2" fmla="*/ 258611 h 262506"/>
                <a:gd name="connsiteX3" fmla="*/ 1121 w 321599"/>
                <a:gd name="connsiteY3" fmla="*/ 159915 h 262506"/>
                <a:gd name="connsiteX4" fmla="*/ 1332 w 321599"/>
                <a:gd name="connsiteY4" fmla="*/ 151440 h 262506"/>
                <a:gd name="connsiteX5" fmla="*/ 1964 w 321599"/>
                <a:gd name="connsiteY5" fmla="*/ 150545 h 262506"/>
                <a:gd name="connsiteX6" fmla="*/ 253732 w 321599"/>
                <a:gd name="connsiteY6" fmla="*/ 0 h 262506"/>
                <a:gd name="connsiteX7" fmla="*/ 254522 w 321599"/>
                <a:gd name="connsiteY7" fmla="*/ 0 h 262506"/>
                <a:gd name="connsiteX8" fmla="*/ 270524 w 321599"/>
                <a:gd name="connsiteY8" fmla="*/ 19266 h 262506"/>
                <a:gd name="connsiteX9" fmla="*/ 320477 w 321599"/>
                <a:gd name="connsiteY9" fmla="*/ 102539 h 262506"/>
                <a:gd name="connsiteX10" fmla="*/ 321109 w 321599"/>
                <a:gd name="connsiteY10" fmla="*/ 109277 h 262506"/>
                <a:gd name="connsiteX11" fmla="*/ 316319 w 321599"/>
                <a:gd name="connsiteY11" fmla="*/ 114067 h 262506"/>
                <a:gd name="connsiteX12" fmla="*/ 184302 w 321599"/>
                <a:gd name="connsiteY12" fmla="*/ 176338 h 262506"/>
                <a:gd name="connsiteX13" fmla="*/ 72341 w 321599"/>
                <a:gd name="connsiteY13" fmla="*/ 260401 h 262506"/>
                <a:gd name="connsiteX14" fmla="*/ 66972 w 321599"/>
                <a:gd name="connsiteY14" fmla="*/ 262507 h 262506"/>
                <a:gd name="connsiteX15" fmla="*/ 17229 w 321599"/>
                <a:gd name="connsiteY15" fmla="*/ 156177 h 262506"/>
                <a:gd name="connsiteX16" fmla="*/ 68867 w 321599"/>
                <a:gd name="connsiteY16" fmla="*/ 242241 h 262506"/>
                <a:gd name="connsiteX17" fmla="*/ 176143 w 321599"/>
                <a:gd name="connsiteY17" fmla="*/ 162757 h 262506"/>
                <a:gd name="connsiteX18" fmla="*/ 302001 w 321599"/>
                <a:gd name="connsiteY18" fmla="*/ 102329 h 262506"/>
                <a:gd name="connsiteX19" fmla="*/ 250363 w 321599"/>
                <a:gd name="connsiteY19" fmla="*/ 16265 h 262506"/>
                <a:gd name="connsiteX20" fmla="*/ 17229 w 321599"/>
                <a:gd name="connsiteY20" fmla="*/ 156177 h 262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21599" h="262506">
                  <a:moveTo>
                    <a:pt x="67077" y="262454"/>
                  </a:moveTo>
                  <a:cubicBezTo>
                    <a:pt x="66709" y="262454"/>
                    <a:pt x="66340" y="262454"/>
                    <a:pt x="65972" y="262349"/>
                  </a:cubicBezTo>
                  <a:cubicBezTo>
                    <a:pt x="63603" y="262033"/>
                    <a:pt x="61550" y="260612"/>
                    <a:pt x="60339" y="258611"/>
                  </a:cubicBezTo>
                  <a:lnTo>
                    <a:pt x="1121" y="159915"/>
                  </a:lnTo>
                  <a:cubicBezTo>
                    <a:pt x="-458" y="157283"/>
                    <a:pt x="-352" y="153967"/>
                    <a:pt x="1332" y="151440"/>
                  </a:cubicBezTo>
                  <a:lnTo>
                    <a:pt x="1964" y="150545"/>
                  </a:lnTo>
                  <a:cubicBezTo>
                    <a:pt x="59655" y="65377"/>
                    <a:pt x="151403" y="10528"/>
                    <a:pt x="253732" y="0"/>
                  </a:cubicBezTo>
                  <a:cubicBezTo>
                    <a:pt x="253995" y="0"/>
                    <a:pt x="254258" y="0"/>
                    <a:pt x="254522" y="0"/>
                  </a:cubicBezTo>
                  <a:cubicBezTo>
                    <a:pt x="257505" y="0"/>
                    <a:pt x="262838" y="6422"/>
                    <a:pt x="270524" y="19266"/>
                  </a:cubicBezTo>
                  <a:lnTo>
                    <a:pt x="320477" y="102539"/>
                  </a:lnTo>
                  <a:cubicBezTo>
                    <a:pt x="321688" y="104592"/>
                    <a:pt x="321951" y="107066"/>
                    <a:pt x="321109" y="109277"/>
                  </a:cubicBezTo>
                  <a:cubicBezTo>
                    <a:pt x="320319" y="111488"/>
                    <a:pt x="318530" y="113277"/>
                    <a:pt x="316319" y="114067"/>
                  </a:cubicBezTo>
                  <a:cubicBezTo>
                    <a:pt x="270366" y="130174"/>
                    <a:pt x="225939" y="151124"/>
                    <a:pt x="184302" y="176338"/>
                  </a:cubicBezTo>
                  <a:cubicBezTo>
                    <a:pt x="144403" y="200499"/>
                    <a:pt x="106714" y="228818"/>
                    <a:pt x="72341" y="260401"/>
                  </a:cubicBezTo>
                  <a:cubicBezTo>
                    <a:pt x="70867" y="261770"/>
                    <a:pt x="68972" y="262507"/>
                    <a:pt x="66972" y="262507"/>
                  </a:cubicBezTo>
                  <a:close/>
                  <a:moveTo>
                    <a:pt x="17229" y="156177"/>
                  </a:moveTo>
                  <a:lnTo>
                    <a:pt x="68867" y="242241"/>
                  </a:lnTo>
                  <a:cubicBezTo>
                    <a:pt x="102081" y="212553"/>
                    <a:pt x="138086" y="185813"/>
                    <a:pt x="176143" y="162757"/>
                  </a:cubicBezTo>
                  <a:cubicBezTo>
                    <a:pt x="215938" y="138649"/>
                    <a:pt x="258259" y="118331"/>
                    <a:pt x="302001" y="102329"/>
                  </a:cubicBezTo>
                  <a:cubicBezTo>
                    <a:pt x="289947" y="82273"/>
                    <a:pt x="259470" y="31425"/>
                    <a:pt x="250363" y="16265"/>
                  </a:cubicBezTo>
                  <a:cubicBezTo>
                    <a:pt x="155983" y="27372"/>
                    <a:pt x="71446" y="78062"/>
                    <a:pt x="17229" y="156177"/>
                  </a:cubicBezTo>
                  <a:close/>
                </a:path>
              </a:pathLst>
            </a:custGeom>
            <a:solidFill>
              <a:schemeClr val="accent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203215F-CF40-558D-2FA1-EEDF70A2FB1F}"/>
                </a:ext>
              </a:extLst>
            </p:cNvPr>
            <p:cNvSpPr/>
            <p:nvPr/>
          </p:nvSpPr>
          <p:spPr>
            <a:xfrm>
              <a:off x="5720983" y="3616366"/>
              <a:ext cx="117903" cy="129213"/>
            </a:xfrm>
            <a:custGeom>
              <a:avLst/>
              <a:gdLst>
                <a:gd name="connsiteX0" fmla="*/ 110008 w 117903"/>
                <a:gd name="connsiteY0" fmla="*/ 129214 h 129213"/>
                <a:gd name="connsiteX1" fmla="*/ 7890 w 117903"/>
                <a:gd name="connsiteY1" fmla="*/ 129214 h 129213"/>
                <a:gd name="connsiteX2" fmla="*/ 678 w 117903"/>
                <a:gd name="connsiteY2" fmla="*/ 124529 h 129213"/>
                <a:gd name="connsiteX3" fmla="*/ 2047 w 117903"/>
                <a:gd name="connsiteY3" fmla="*/ 116054 h 129213"/>
                <a:gd name="connsiteX4" fmla="*/ 104165 w 117903"/>
                <a:gd name="connsiteY4" fmla="*/ 2619 h 129213"/>
                <a:gd name="connsiteX5" fmla="*/ 112850 w 117903"/>
                <a:gd name="connsiteY5" fmla="*/ 514 h 129213"/>
                <a:gd name="connsiteX6" fmla="*/ 117904 w 117903"/>
                <a:gd name="connsiteY6" fmla="*/ 7883 h 129213"/>
                <a:gd name="connsiteX7" fmla="*/ 117904 w 117903"/>
                <a:gd name="connsiteY7" fmla="*/ 121318 h 129213"/>
                <a:gd name="connsiteX8" fmla="*/ 110008 w 117903"/>
                <a:gd name="connsiteY8" fmla="*/ 129214 h 129213"/>
                <a:gd name="connsiteX9" fmla="*/ 25629 w 117903"/>
                <a:gd name="connsiteY9" fmla="*/ 113422 h 129213"/>
                <a:gd name="connsiteX10" fmla="*/ 102112 w 117903"/>
                <a:gd name="connsiteY10" fmla="*/ 113422 h 129213"/>
                <a:gd name="connsiteX11" fmla="*/ 102112 w 117903"/>
                <a:gd name="connsiteY11" fmla="*/ 28464 h 129213"/>
                <a:gd name="connsiteX12" fmla="*/ 25629 w 117903"/>
                <a:gd name="connsiteY12" fmla="*/ 113422 h 12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903" h="129213">
                  <a:moveTo>
                    <a:pt x="110008" y="129214"/>
                  </a:moveTo>
                  <a:lnTo>
                    <a:pt x="7890" y="129214"/>
                  </a:lnTo>
                  <a:cubicBezTo>
                    <a:pt x="4784" y="129214"/>
                    <a:pt x="1942" y="127372"/>
                    <a:pt x="678" y="124529"/>
                  </a:cubicBezTo>
                  <a:cubicBezTo>
                    <a:pt x="-585" y="121687"/>
                    <a:pt x="-59" y="118370"/>
                    <a:pt x="2047" y="116054"/>
                  </a:cubicBezTo>
                  <a:lnTo>
                    <a:pt x="104165" y="2619"/>
                  </a:lnTo>
                  <a:cubicBezTo>
                    <a:pt x="106376" y="198"/>
                    <a:pt x="109797" y="-644"/>
                    <a:pt x="112850" y="514"/>
                  </a:cubicBezTo>
                  <a:cubicBezTo>
                    <a:pt x="115903" y="1672"/>
                    <a:pt x="117904" y="4619"/>
                    <a:pt x="117904" y="7883"/>
                  </a:cubicBezTo>
                  <a:lnTo>
                    <a:pt x="117904" y="121318"/>
                  </a:lnTo>
                  <a:cubicBezTo>
                    <a:pt x="117904" y="125687"/>
                    <a:pt x="114377" y="129214"/>
                    <a:pt x="110008" y="129214"/>
                  </a:cubicBezTo>
                  <a:close/>
                  <a:moveTo>
                    <a:pt x="25629" y="113422"/>
                  </a:moveTo>
                  <a:lnTo>
                    <a:pt x="102112" y="113422"/>
                  </a:lnTo>
                  <a:lnTo>
                    <a:pt x="102112" y="28464"/>
                  </a:lnTo>
                  <a:lnTo>
                    <a:pt x="25629" y="113422"/>
                  </a:ln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D4BF3DB-3BDD-31A1-AB73-43862407921F}"/>
                </a:ext>
              </a:extLst>
            </p:cNvPr>
            <p:cNvSpPr/>
            <p:nvPr/>
          </p:nvSpPr>
          <p:spPr>
            <a:xfrm>
              <a:off x="5908122" y="3713944"/>
              <a:ext cx="157213" cy="83905"/>
            </a:xfrm>
            <a:custGeom>
              <a:avLst/>
              <a:gdLst>
                <a:gd name="connsiteX0" fmla="*/ 24881 w 157213"/>
                <a:gd name="connsiteY0" fmla="*/ 83905 h 83905"/>
                <a:gd name="connsiteX1" fmla="*/ 24881 w 157213"/>
                <a:gd name="connsiteY1" fmla="*/ 83905 h 83905"/>
                <a:gd name="connsiteX2" fmla="*/ 17407 w 157213"/>
                <a:gd name="connsiteY2" fmla="*/ 78484 h 83905"/>
                <a:gd name="connsiteX3" fmla="*/ 405 w 157213"/>
                <a:gd name="connsiteY3" fmla="*/ 27424 h 83905"/>
                <a:gd name="connsiteX4" fmla="*/ 5405 w 157213"/>
                <a:gd name="connsiteY4" fmla="*/ 17423 h 83905"/>
                <a:gd name="connsiteX5" fmla="*/ 15407 w 157213"/>
                <a:gd name="connsiteY5" fmla="*/ 22424 h 83905"/>
                <a:gd name="connsiteX6" fmla="*/ 24934 w 157213"/>
                <a:gd name="connsiteY6" fmla="*/ 51006 h 83905"/>
                <a:gd name="connsiteX7" fmla="*/ 40146 w 157213"/>
                <a:gd name="connsiteY7" fmla="*/ 5422 h 83905"/>
                <a:gd name="connsiteX8" fmla="*/ 47621 w 157213"/>
                <a:gd name="connsiteY8" fmla="*/ 0 h 83905"/>
                <a:gd name="connsiteX9" fmla="*/ 149318 w 157213"/>
                <a:gd name="connsiteY9" fmla="*/ 0 h 83905"/>
                <a:gd name="connsiteX10" fmla="*/ 157214 w 157213"/>
                <a:gd name="connsiteY10" fmla="*/ 7896 h 83905"/>
                <a:gd name="connsiteX11" fmla="*/ 149318 w 157213"/>
                <a:gd name="connsiteY11" fmla="*/ 15791 h 83905"/>
                <a:gd name="connsiteX12" fmla="*/ 53306 w 157213"/>
                <a:gd name="connsiteY12" fmla="*/ 15791 h 83905"/>
                <a:gd name="connsiteX13" fmla="*/ 32409 w 157213"/>
                <a:gd name="connsiteY13" fmla="*/ 78431 h 83905"/>
                <a:gd name="connsiteX14" fmla="*/ 24934 w 157213"/>
                <a:gd name="connsiteY14" fmla="*/ 83853 h 8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7213" h="83905">
                  <a:moveTo>
                    <a:pt x="24881" y="83905"/>
                  </a:moveTo>
                  <a:lnTo>
                    <a:pt x="24881" y="83905"/>
                  </a:lnTo>
                  <a:cubicBezTo>
                    <a:pt x="21460" y="83905"/>
                    <a:pt x="18460" y="81747"/>
                    <a:pt x="17407" y="78484"/>
                  </a:cubicBezTo>
                  <a:lnTo>
                    <a:pt x="405" y="27424"/>
                  </a:lnTo>
                  <a:cubicBezTo>
                    <a:pt x="-964" y="23266"/>
                    <a:pt x="1247" y="18792"/>
                    <a:pt x="5405" y="17423"/>
                  </a:cubicBezTo>
                  <a:cubicBezTo>
                    <a:pt x="9564" y="16055"/>
                    <a:pt x="14038" y="18265"/>
                    <a:pt x="15407" y="22424"/>
                  </a:cubicBezTo>
                  <a:lnTo>
                    <a:pt x="24934" y="51006"/>
                  </a:lnTo>
                  <a:lnTo>
                    <a:pt x="40146" y="5422"/>
                  </a:lnTo>
                  <a:cubicBezTo>
                    <a:pt x="41199" y="2211"/>
                    <a:pt x="44252" y="0"/>
                    <a:pt x="47621" y="0"/>
                  </a:cubicBezTo>
                  <a:lnTo>
                    <a:pt x="149318" y="0"/>
                  </a:lnTo>
                  <a:cubicBezTo>
                    <a:pt x="153687" y="0"/>
                    <a:pt x="157214" y="3527"/>
                    <a:pt x="157214" y="7896"/>
                  </a:cubicBezTo>
                  <a:cubicBezTo>
                    <a:pt x="157214" y="12265"/>
                    <a:pt x="153687" y="15791"/>
                    <a:pt x="149318" y="15791"/>
                  </a:cubicBezTo>
                  <a:lnTo>
                    <a:pt x="53306" y="15791"/>
                  </a:lnTo>
                  <a:lnTo>
                    <a:pt x="32409" y="78431"/>
                  </a:lnTo>
                  <a:cubicBezTo>
                    <a:pt x="31356" y="81642"/>
                    <a:pt x="28303" y="83853"/>
                    <a:pt x="24934" y="83853"/>
                  </a:cubicBezTo>
                  <a:close/>
                </a:path>
              </a:pathLst>
            </a:custGeom>
            <a:solidFill>
              <a:schemeClr val="accent2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DB2DEB2-978C-26E6-307A-56F9A32DDB3F}"/>
                </a:ext>
              </a:extLst>
            </p:cNvPr>
            <p:cNvSpPr/>
            <p:nvPr/>
          </p:nvSpPr>
          <p:spPr>
            <a:xfrm>
              <a:off x="5717819" y="3782426"/>
              <a:ext cx="78957" cy="15791"/>
            </a:xfrm>
            <a:custGeom>
              <a:avLst/>
              <a:gdLst>
                <a:gd name="connsiteX0" fmla="*/ 71062 w 78957"/>
                <a:gd name="connsiteY0" fmla="*/ 15791 h 15791"/>
                <a:gd name="connsiteX1" fmla="*/ 7896 w 78957"/>
                <a:gd name="connsiteY1" fmla="*/ 15791 h 15791"/>
                <a:gd name="connsiteX2" fmla="*/ 0 w 78957"/>
                <a:gd name="connsiteY2" fmla="*/ 7896 h 15791"/>
                <a:gd name="connsiteX3" fmla="*/ 7896 w 78957"/>
                <a:gd name="connsiteY3" fmla="*/ 0 h 15791"/>
                <a:gd name="connsiteX4" fmla="*/ 71062 w 78957"/>
                <a:gd name="connsiteY4" fmla="*/ 0 h 15791"/>
                <a:gd name="connsiteX5" fmla="*/ 78957 w 78957"/>
                <a:gd name="connsiteY5" fmla="*/ 7896 h 15791"/>
                <a:gd name="connsiteX6" fmla="*/ 71062 w 78957"/>
                <a:gd name="connsiteY6" fmla="*/ 15791 h 15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957" h="15791">
                  <a:moveTo>
                    <a:pt x="71062" y="15791"/>
                  </a:moveTo>
                  <a:lnTo>
                    <a:pt x="7896" y="15791"/>
                  </a:lnTo>
                  <a:cubicBezTo>
                    <a:pt x="3527" y="15791"/>
                    <a:pt x="0" y="12265"/>
                    <a:pt x="0" y="7896"/>
                  </a:cubicBezTo>
                  <a:cubicBezTo>
                    <a:pt x="0" y="3527"/>
                    <a:pt x="3527" y="0"/>
                    <a:pt x="7896" y="0"/>
                  </a:cubicBezTo>
                  <a:lnTo>
                    <a:pt x="71062" y="0"/>
                  </a:lnTo>
                  <a:cubicBezTo>
                    <a:pt x="75430" y="0"/>
                    <a:pt x="78957" y="3527"/>
                    <a:pt x="78957" y="7896"/>
                  </a:cubicBezTo>
                  <a:cubicBezTo>
                    <a:pt x="78957" y="12265"/>
                    <a:pt x="75430" y="15791"/>
                    <a:pt x="71062" y="15791"/>
                  </a:cubicBezTo>
                  <a:close/>
                </a:path>
              </a:pathLst>
            </a:custGeom>
            <a:solidFill>
              <a:schemeClr val="accent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E975332-1FED-017B-B12A-52E9977199E5}"/>
                </a:ext>
              </a:extLst>
            </p:cNvPr>
            <p:cNvSpPr/>
            <p:nvPr/>
          </p:nvSpPr>
          <p:spPr>
            <a:xfrm>
              <a:off x="5828359" y="3782426"/>
              <a:ext cx="26319" cy="15791"/>
            </a:xfrm>
            <a:custGeom>
              <a:avLst/>
              <a:gdLst>
                <a:gd name="connsiteX0" fmla="*/ 18423 w 26319"/>
                <a:gd name="connsiteY0" fmla="*/ 15791 h 15791"/>
                <a:gd name="connsiteX1" fmla="*/ 7896 w 26319"/>
                <a:gd name="connsiteY1" fmla="*/ 15791 h 15791"/>
                <a:gd name="connsiteX2" fmla="*/ 0 w 26319"/>
                <a:gd name="connsiteY2" fmla="*/ 7896 h 15791"/>
                <a:gd name="connsiteX3" fmla="*/ 7896 w 26319"/>
                <a:gd name="connsiteY3" fmla="*/ 0 h 15791"/>
                <a:gd name="connsiteX4" fmla="*/ 18423 w 26319"/>
                <a:gd name="connsiteY4" fmla="*/ 0 h 15791"/>
                <a:gd name="connsiteX5" fmla="*/ 26319 w 26319"/>
                <a:gd name="connsiteY5" fmla="*/ 7896 h 15791"/>
                <a:gd name="connsiteX6" fmla="*/ 18423 w 26319"/>
                <a:gd name="connsiteY6" fmla="*/ 15791 h 15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319" h="15791">
                  <a:moveTo>
                    <a:pt x="18423" y="15791"/>
                  </a:moveTo>
                  <a:lnTo>
                    <a:pt x="7896" y="15791"/>
                  </a:lnTo>
                  <a:cubicBezTo>
                    <a:pt x="3527" y="15791"/>
                    <a:pt x="0" y="12265"/>
                    <a:pt x="0" y="7896"/>
                  </a:cubicBezTo>
                  <a:cubicBezTo>
                    <a:pt x="0" y="3527"/>
                    <a:pt x="3527" y="0"/>
                    <a:pt x="7896" y="0"/>
                  </a:cubicBezTo>
                  <a:lnTo>
                    <a:pt x="18423" y="0"/>
                  </a:lnTo>
                  <a:cubicBezTo>
                    <a:pt x="22792" y="0"/>
                    <a:pt x="26319" y="3527"/>
                    <a:pt x="26319" y="7896"/>
                  </a:cubicBezTo>
                  <a:cubicBezTo>
                    <a:pt x="26319" y="12265"/>
                    <a:pt x="22792" y="15791"/>
                    <a:pt x="18423" y="15791"/>
                  </a:cubicBezTo>
                  <a:close/>
                </a:path>
              </a:pathLst>
            </a:custGeom>
            <a:solidFill>
              <a:schemeClr val="accent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D4478CF-346D-B645-31E4-FB7027ADE6EE}"/>
                </a:ext>
              </a:extLst>
            </p:cNvPr>
            <p:cNvSpPr/>
            <p:nvPr/>
          </p:nvSpPr>
          <p:spPr>
            <a:xfrm>
              <a:off x="5917844" y="3824537"/>
              <a:ext cx="42110" cy="15791"/>
            </a:xfrm>
            <a:custGeom>
              <a:avLst/>
              <a:gdLst>
                <a:gd name="connsiteX0" fmla="*/ 34215 w 42110"/>
                <a:gd name="connsiteY0" fmla="*/ 15791 h 15791"/>
                <a:gd name="connsiteX1" fmla="*/ 7896 w 42110"/>
                <a:gd name="connsiteY1" fmla="*/ 15791 h 15791"/>
                <a:gd name="connsiteX2" fmla="*/ 0 w 42110"/>
                <a:gd name="connsiteY2" fmla="*/ 7896 h 15791"/>
                <a:gd name="connsiteX3" fmla="*/ 7896 w 42110"/>
                <a:gd name="connsiteY3" fmla="*/ 0 h 15791"/>
                <a:gd name="connsiteX4" fmla="*/ 34215 w 42110"/>
                <a:gd name="connsiteY4" fmla="*/ 0 h 15791"/>
                <a:gd name="connsiteX5" fmla="*/ 42111 w 42110"/>
                <a:gd name="connsiteY5" fmla="*/ 7896 h 15791"/>
                <a:gd name="connsiteX6" fmla="*/ 34215 w 42110"/>
                <a:gd name="connsiteY6" fmla="*/ 15791 h 15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10" h="15791">
                  <a:moveTo>
                    <a:pt x="34215" y="15791"/>
                  </a:moveTo>
                  <a:lnTo>
                    <a:pt x="7896" y="15791"/>
                  </a:lnTo>
                  <a:cubicBezTo>
                    <a:pt x="3527" y="15791"/>
                    <a:pt x="0" y="12265"/>
                    <a:pt x="0" y="7896"/>
                  </a:cubicBezTo>
                  <a:cubicBezTo>
                    <a:pt x="0" y="3527"/>
                    <a:pt x="3527" y="0"/>
                    <a:pt x="7896" y="0"/>
                  </a:cubicBezTo>
                  <a:lnTo>
                    <a:pt x="34215" y="0"/>
                  </a:lnTo>
                  <a:cubicBezTo>
                    <a:pt x="38584" y="0"/>
                    <a:pt x="42111" y="3527"/>
                    <a:pt x="42111" y="7896"/>
                  </a:cubicBezTo>
                  <a:cubicBezTo>
                    <a:pt x="42111" y="12265"/>
                    <a:pt x="38584" y="15791"/>
                    <a:pt x="34215" y="15791"/>
                  </a:cubicBezTo>
                  <a:close/>
                </a:path>
              </a:pathLst>
            </a:custGeom>
            <a:solidFill>
              <a:schemeClr val="accent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83FE104-39E7-1F3A-49CD-5E5699822872}"/>
                </a:ext>
              </a:extLst>
            </p:cNvPr>
            <p:cNvSpPr/>
            <p:nvPr/>
          </p:nvSpPr>
          <p:spPr>
            <a:xfrm>
              <a:off x="5965218" y="3740316"/>
              <a:ext cx="15791" cy="57901"/>
            </a:xfrm>
            <a:custGeom>
              <a:avLst/>
              <a:gdLst>
                <a:gd name="connsiteX0" fmla="*/ 7896 w 15791"/>
                <a:gd name="connsiteY0" fmla="*/ 57902 h 57901"/>
                <a:gd name="connsiteX1" fmla="*/ 0 w 15791"/>
                <a:gd name="connsiteY1" fmla="*/ 50006 h 57901"/>
                <a:gd name="connsiteX2" fmla="*/ 0 w 15791"/>
                <a:gd name="connsiteY2" fmla="*/ 7896 h 57901"/>
                <a:gd name="connsiteX3" fmla="*/ 7896 w 15791"/>
                <a:gd name="connsiteY3" fmla="*/ 0 h 57901"/>
                <a:gd name="connsiteX4" fmla="*/ 15791 w 15791"/>
                <a:gd name="connsiteY4" fmla="*/ 7896 h 57901"/>
                <a:gd name="connsiteX5" fmla="*/ 15791 w 15791"/>
                <a:gd name="connsiteY5" fmla="*/ 50006 h 57901"/>
                <a:gd name="connsiteX6" fmla="*/ 7896 w 15791"/>
                <a:gd name="connsiteY6" fmla="*/ 57902 h 57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791" h="57901">
                  <a:moveTo>
                    <a:pt x="7896" y="57902"/>
                  </a:moveTo>
                  <a:cubicBezTo>
                    <a:pt x="3527" y="57902"/>
                    <a:pt x="0" y="54375"/>
                    <a:pt x="0" y="50006"/>
                  </a:cubicBezTo>
                  <a:lnTo>
                    <a:pt x="0" y="7896"/>
                  </a:lnTo>
                  <a:cubicBezTo>
                    <a:pt x="0" y="3527"/>
                    <a:pt x="3527" y="0"/>
                    <a:pt x="7896" y="0"/>
                  </a:cubicBezTo>
                  <a:cubicBezTo>
                    <a:pt x="12265" y="0"/>
                    <a:pt x="15791" y="3527"/>
                    <a:pt x="15791" y="7896"/>
                  </a:cubicBezTo>
                  <a:lnTo>
                    <a:pt x="15791" y="50006"/>
                  </a:lnTo>
                  <a:cubicBezTo>
                    <a:pt x="15791" y="54375"/>
                    <a:pt x="12265" y="57902"/>
                    <a:pt x="7896" y="57902"/>
                  </a:cubicBezTo>
                  <a:close/>
                </a:path>
              </a:pathLst>
            </a:custGeom>
            <a:solidFill>
              <a:schemeClr val="accent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2BD0DA7-B9D1-9C4E-3A68-FA7FFCCEC2FB}"/>
                </a:ext>
              </a:extLst>
            </p:cNvPr>
            <p:cNvSpPr/>
            <p:nvPr/>
          </p:nvSpPr>
          <p:spPr>
            <a:xfrm>
              <a:off x="6044176" y="3740316"/>
              <a:ext cx="15791" cy="57901"/>
            </a:xfrm>
            <a:custGeom>
              <a:avLst/>
              <a:gdLst>
                <a:gd name="connsiteX0" fmla="*/ 7896 w 15791"/>
                <a:gd name="connsiteY0" fmla="*/ 57902 h 57901"/>
                <a:gd name="connsiteX1" fmla="*/ 0 w 15791"/>
                <a:gd name="connsiteY1" fmla="*/ 50006 h 57901"/>
                <a:gd name="connsiteX2" fmla="*/ 0 w 15791"/>
                <a:gd name="connsiteY2" fmla="*/ 7896 h 57901"/>
                <a:gd name="connsiteX3" fmla="*/ 7896 w 15791"/>
                <a:gd name="connsiteY3" fmla="*/ 0 h 57901"/>
                <a:gd name="connsiteX4" fmla="*/ 15791 w 15791"/>
                <a:gd name="connsiteY4" fmla="*/ 7896 h 57901"/>
                <a:gd name="connsiteX5" fmla="*/ 15791 w 15791"/>
                <a:gd name="connsiteY5" fmla="*/ 50006 h 57901"/>
                <a:gd name="connsiteX6" fmla="*/ 7896 w 15791"/>
                <a:gd name="connsiteY6" fmla="*/ 57902 h 57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791" h="57901">
                  <a:moveTo>
                    <a:pt x="7896" y="57902"/>
                  </a:moveTo>
                  <a:cubicBezTo>
                    <a:pt x="3527" y="57902"/>
                    <a:pt x="0" y="54375"/>
                    <a:pt x="0" y="50006"/>
                  </a:cubicBezTo>
                  <a:lnTo>
                    <a:pt x="0" y="7896"/>
                  </a:lnTo>
                  <a:cubicBezTo>
                    <a:pt x="0" y="3527"/>
                    <a:pt x="3527" y="0"/>
                    <a:pt x="7896" y="0"/>
                  </a:cubicBezTo>
                  <a:cubicBezTo>
                    <a:pt x="12265" y="0"/>
                    <a:pt x="15791" y="3527"/>
                    <a:pt x="15791" y="7896"/>
                  </a:cubicBezTo>
                  <a:lnTo>
                    <a:pt x="15791" y="50006"/>
                  </a:lnTo>
                  <a:cubicBezTo>
                    <a:pt x="15791" y="54375"/>
                    <a:pt x="12265" y="57902"/>
                    <a:pt x="7896" y="57902"/>
                  </a:cubicBezTo>
                  <a:close/>
                </a:path>
              </a:pathLst>
            </a:custGeom>
            <a:solidFill>
              <a:schemeClr val="accent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DB809E0-4FB2-75EF-F5E5-557D79C35FC7}"/>
                </a:ext>
              </a:extLst>
            </p:cNvPr>
            <p:cNvSpPr/>
            <p:nvPr/>
          </p:nvSpPr>
          <p:spPr>
            <a:xfrm>
              <a:off x="6002065" y="3745579"/>
              <a:ext cx="15791" cy="36846"/>
            </a:xfrm>
            <a:custGeom>
              <a:avLst/>
              <a:gdLst>
                <a:gd name="connsiteX0" fmla="*/ 7896 w 15791"/>
                <a:gd name="connsiteY0" fmla="*/ 36847 h 36846"/>
                <a:gd name="connsiteX1" fmla="*/ 0 w 15791"/>
                <a:gd name="connsiteY1" fmla="*/ 28951 h 36846"/>
                <a:gd name="connsiteX2" fmla="*/ 0 w 15791"/>
                <a:gd name="connsiteY2" fmla="*/ 7896 h 36846"/>
                <a:gd name="connsiteX3" fmla="*/ 7896 w 15791"/>
                <a:gd name="connsiteY3" fmla="*/ 0 h 36846"/>
                <a:gd name="connsiteX4" fmla="*/ 15791 w 15791"/>
                <a:gd name="connsiteY4" fmla="*/ 7896 h 36846"/>
                <a:gd name="connsiteX5" fmla="*/ 15791 w 15791"/>
                <a:gd name="connsiteY5" fmla="*/ 28951 h 36846"/>
                <a:gd name="connsiteX6" fmla="*/ 7896 w 15791"/>
                <a:gd name="connsiteY6" fmla="*/ 36847 h 3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791" h="36846">
                  <a:moveTo>
                    <a:pt x="7896" y="36847"/>
                  </a:moveTo>
                  <a:cubicBezTo>
                    <a:pt x="3527" y="36847"/>
                    <a:pt x="0" y="33320"/>
                    <a:pt x="0" y="28951"/>
                  </a:cubicBezTo>
                  <a:lnTo>
                    <a:pt x="0" y="7896"/>
                  </a:lnTo>
                  <a:cubicBezTo>
                    <a:pt x="0" y="3527"/>
                    <a:pt x="3527" y="0"/>
                    <a:pt x="7896" y="0"/>
                  </a:cubicBezTo>
                  <a:cubicBezTo>
                    <a:pt x="12265" y="0"/>
                    <a:pt x="15791" y="3527"/>
                    <a:pt x="15791" y="7896"/>
                  </a:cubicBezTo>
                  <a:lnTo>
                    <a:pt x="15791" y="28951"/>
                  </a:lnTo>
                  <a:cubicBezTo>
                    <a:pt x="15791" y="33320"/>
                    <a:pt x="12265" y="36847"/>
                    <a:pt x="7896" y="36847"/>
                  </a:cubicBezTo>
                  <a:close/>
                </a:path>
              </a:pathLst>
            </a:custGeom>
            <a:solidFill>
              <a:schemeClr val="accent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E103C91E-1074-A2A3-F6AA-4D4C43B1F1E2}"/>
                </a:ext>
              </a:extLst>
            </p:cNvPr>
            <p:cNvSpPr/>
            <p:nvPr/>
          </p:nvSpPr>
          <p:spPr>
            <a:xfrm>
              <a:off x="5991537" y="3756107"/>
              <a:ext cx="42110" cy="15791"/>
            </a:xfrm>
            <a:custGeom>
              <a:avLst/>
              <a:gdLst>
                <a:gd name="connsiteX0" fmla="*/ 34215 w 42110"/>
                <a:gd name="connsiteY0" fmla="*/ 15791 h 15791"/>
                <a:gd name="connsiteX1" fmla="*/ 7896 w 42110"/>
                <a:gd name="connsiteY1" fmla="*/ 15791 h 15791"/>
                <a:gd name="connsiteX2" fmla="*/ 0 w 42110"/>
                <a:gd name="connsiteY2" fmla="*/ 7896 h 15791"/>
                <a:gd name="connsiteX3" fmla="*/ 7896 w 42110"/>
                <a:gd name="connsiteY3" fmla="*/ 0 h 15791"/>
                <a:gd name="connsiteX4" fmla="*/ 34215 w 42110"/>
                <a:gd name="connsiteY4" fmla="*/ 0 h 15791"/>
                <a:gd name="connsiteX5" fmla="*/ 42111 w 42110"/>
                <a:gd name="connsiteY5" fmla="*/ 7896 h 15791"/>
                <a:gd name="connsiteX6" fmla="*/ 34215 w 42110"/>
                <a:gd name="connsiteY6" fmla="*/ 15791 h 15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10" h="15791">
                  <a:moveTo>
                    <a:pt x="34215" y="15791"/>
                  </a:moveTo>
                  <a:lnTo>
                    <a:pt x="7896" y="15791"/>
                  </a:lnTo>
                  <a:cubicBezTo>
                    <a:pt x="3527" y="15791"/>
                    <a:pt x="0" y="12265"/>
                    <a:pt x="0" y="7896"/>
                  </a:cubicBezTo>
                  <a:cubicBezTo>
                    <a:pt x="0" y="3527"/>
                    <a:pt x="3527" y="0"/>
                    <a:pt x="7896" y="0"/>
                  </a:cubicBezTo>
                  <a:lnTo>
                    <a:pt x="34215" y="0"/>
                  </a:lnTo>
                  <a:cubicBezTo>
                    <a:pt x="38584" y="0"/>
                    <a:pt x="42111" y="3527"/>
                    <a:pt x="42111" y="7896"/>
                  </a:cubicBezTo>
                  <a:cubicBezTo>
                    <a:pt x="42111" y="12265"/>
                    <a:pt x="38584" y="15791"/>
                    <a:pt x="34215" y="15791"/>
                  </a:cubicBezTo>
                  <a:close/>
                </a:path>
              </a:pathLst>
            </a:custGeom>
            <a:solidFill>
              <a:schemeClr val="accent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567D38DD-8549-5F52-89FE-E507542C58A1}"/>
                </a:ext>
              </a:extLst>
            </p:cNvPr>
            <p:cNvSpPr/>
            <p:nvPr/>
          </p:nvSpPr>
          <p:spPr>
            <a:xfrm>
              <a:off x="5986274" y="3824537"/>
              <a:ext cx="73693" cy="15791"/>
            </a:xfrm>
            <a:custGeom>
              <a:avLst/>
              <a:gdLst>
                <a:gd name="connsiteX0" fmla="*/ 65798 w 73693"/>
                <a:gd name="connsiteY0" fmla="*/ 15791 h 15791"/>
                <a:gd name="connsiteX1" fmla="*/ 7896 w 73693"/>
                <a:gd name="connsiteY1" fmla="*/ 15791 h 15791"/>
                <a:gd name="connsiteX2" fmla="*/ 0 w 73693"/>
                <a:gd name="connsiteY2" fmla="*/ 7896 h 15791"/>
                <a:gd name="connsiteX3" fmla="*/ 7896 w 73693"/>
                <a:gd name="connsiteY3" fmla="*/ 0 h 15791"/>
                <a:gd name="connsiteX4" fmla="*/ 65798 w 73693"/>
                <a:gd name="connsiteY4" fmla="*/ 0 h 15791"/>
                <a:gd name="connsiteX5" fmla="*/ 73693 w 73693"/>
                <a:gd name="connsiteY5" fmla="*/ 7896 h 15791"/>
                <a:gd name="connsiteX6" fmla="*/ 65798 w 73693"/>
                <a:gd name="connsiteY6" fmla="*/ 15791 h 15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693" h="15791">
                  <a:moveTo>
                    <a:pt x="65798" y="15791"/>
                  </a:moveTo>
                  <a:lnTo>
                    <a:pt x="7896" y="15791"/>
                  </a:lnTo>
                  <a:cubicBezTo>
                    <a:pt x="3527" y="15791"/>
                    <a:pt x="0" y="12265"/>
                    <a:pt x="0" y="7896"/>
                  </a:cubicBezTo>
                  <a:cubicBezTo>
                    <a:pt x="0" y="3527"/>
                    <a:pt x="3527" y="0"/>
                    <a:pt x="7896" y="0"/>
                  </a:cubicBezTo>
                  <a:lnTo>
                    <a:pt x="65798" y="0"/>
                  </a:lnTo>
                  <a:cubicBezTo>
                    <a:pt x="70167" y="0"/>
                    <a:pt x="73693" y="3527"/>
                    <a:pt x="73693" y="7896"/>
                  </a:cubicBezTo>
                  <a:cubicBezTo>
                    <a:pt x="73693" y="12265"/>
                    <a:pt x="70167" y="15791"/>
                    <a:pt x="65798" y="15791"/>
                  </a:cubicBezTo>
                  <a:close/>
                </a:path>
              </a:pathLst>
            </a:custGeom>
            <a:solidFill>
              <a:schemeClr val="accent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99379E8-4523-3238-6940-A073F48666EF}"/>
                </a:ext>
              </a:extLst>
            </p:cNvPr>
            <p:cNvSpPr/>
            <p:nvPr/>
          </p:nvSpPr>
          <p:spPr>
            <a:xfrm>
              <a:off x="5717819" y="3824537"/>
              <a:ext cx="136859" cy="15791"/>
            </a:xfrm>
            <a:custGeom>
              <a:avLst/>
              <a:gdLst>
                <a:gd name="connsiteX0" fmla="*/ 128963 w 136859"/>
                <a:gd name="connsiteY0" fmla="*/ 15791 h 15791"/>
                <a:gd name="connsiteX1" fmla="*/ 7896 w 136859"/>
                <a:gd name="connsiteY1" fmla="*/ 15791 h 15791"/>
                <a:gd name="connsiteX2" fmla="*/ 0 w 136859"/>
                <a:gd name="connsiteY2" fmla="*/ 7896 h 15791"/>
                <a:gd name="connsiteX3" fmla="*/ 7896 w 136859"/>
                <a:gd name="connsiteY3" fmla="*/ 0 h 15791"/>
                <a:gd name="connsiteX4" fmla="*/ 128963 w 136859"/>
                <a:gd name="connsiteY4" fmla="*/ 0 h 15791"/>
                <a:gd name="connsiteX5" fmla="*/ 136859 w 136859"/>
                <a:gd name="connsiteY5" fmla="*/ 7896 h 15791"/>
                <a:gd name="connsiteX6" fmla="*/ 128963 w 136859"/>
                <a:gd name="connsiteY6" fmla="*/ 15791 h 15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859" h="15791">
                  <a:moveTo>
                    <a:pt x="128963" y="15791"/>
                  </a:moveTo>
                  <a:lnTo>
                    <a:pt x="7896" y="15791"/>
                  </a:lnTo>
                  <a:cubicBezTo>
                    <a:pt x="3527" y="15791"/>
                    <a:pt x="0" y="12265"/>
                    <a:pt x="0" y="7896"/>
                  </a:cubicBezTo>
                  <a:cubicBezTo>
                    <a:pt x="0" y="3527"/>
                    <a:pt x="3527" y="0"/>
                    <a:pt x="7896" y="0"/>
                  </a:cubicBezTo>
                  <a:lnTo>
                    <a:pt x="128963" y="0"/>
                  </a:lnTo>
                  <a:cubicBezTo>
                    <a:pt x="133332" y="0"/>
                    <a:pt x="136859" y="3527"/>
                    <a:pt x="136859" y="7896"/>
                  </a:cubicBezTo>
                  <a:cubicBezTo>
                    <a:pt x="136859" y="12265"/>
                    <a:pt x="133332" y="15791"/>
                    <a:pt x="128963" y="15791"/>
                  </a:cubicBezTo>
                  <a:close/>
                </a:path>
              </a:pathLst>
            </a:custGeom>
            <a:solidFill>
              <a:schemeClr val="accent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grpSp>
        <p:nvGrpSpPr>
          <p:cNvPr id="79" name="Graphic 73">
            <a:extLst>
              <a:ext uri="{FF2B5EF4-FFF2-40B4-BE49-F238E27FC236}">
                <a16:creationId xmlns:a16="http://schemas.microsoft.com/office/drawing/2014/main" id="{429879E3-B971-86B3-21FF-2BEC99EA6B16}"/>
              </a:ext>
            </a:extLst>
          </p:cNvPr>
          <p:cNvGrpSpPr/>
          <p:nvPr/>
        </p:nvGrpSpPr>
        <p:grpSpPr>
          <a:xfrm rot="19950292">
            <a:off x="7090953" y="538866"/>
            <a:ext cx="376546" cy="1263048"/>
            <a:chOff x="9693107" y="1207384"/>
            <a:chExt cx="329700" cy="1105911"/>
          </a:xfrm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035CB7E7-1C07-8F82-92AF-C583FB4C949B}"/>
                </a:ext>
              </a:extLst>
            </p:cNvPr>
            <p:cNvSpPr/>
            <p:nvPr/>
          </p:nvSpPr>
          <p:spPr>
            <a:xfrm>
              <a:off x="9956244" y="1333474"/>
              <a:ext cx="66563" cy="707837"/>
            </a:xfrm>
            <a:custGeom>
              <a:avLst/>
              <a:gdLst>
                <a:gd name="connsiteX0" fmla="*/ 63574 w 66563"/>
                <a:gd name="connsiteY0" fmla="*/ 0 h 707837"/>
                <a:gd name="connsiteX1" fmla="*/ 63937 w 66563"/>
                <a:gd name="connsiteY1" fmla="*/ 44727 h 707837"/>
                <a:gd name="connsiteX2" fmla="*/ 63937 w 66563"/>
                <a:gd name="connsiteY2" fmla="*/ 108011 h 707837"/>
                <a:gd name="connsiteX3" fmla="*/ 64517 w 66563"/>
                <a:gd name="connsiteY3" fmla="*/ 132441 h 707837"/>
                <a:gd name="connsiteX4" fmla="*/ 64517 w 66563"/>
                <a:gd name="connsiteY4" fmla="*/ 193261 h 707837"/>
                <a:gd name="connsiteX5" fmla="*/ 64517 w 66563"/>
                <a:gd name="connsiteY5" fmla="*/ 222257 h 707837"/>
                <a:gd name="connsiteX6" fmla="*/ 64517 w 66563"/>
                <a:gd name="connsiteY6" fmla="*/ 245454 h 707837"/>
                <a:gd name="connsiteX7" fmla="*/ 64517 w 66563"/>
                <a:gd name="connsiteY7" fmla="*/ 283729 h 707837"/>
                <a:gd name="connsiteX8" fmla="*/ 64517 w 66563"/>
                <a:gd name="connsiteY8" fmla="*/ 306202 h 707837"/>
                <a:gd name="connsiteX9" fmla="*/ 65024 w 66563"/>
                <a:gd name="connsiteY9" fmla="*/ 323310 h 707837"/>
                <a:gd name="connsiteX10" fmla="*/ 65024 w 66563"/>
                <a:gd name="connsiteY10" fmla="*/ 349044 h 707837"/>
                <a:gd name="connsiteX11" fmla="*/ 65024 w 66563"/>
                <a:gd name="connsiteY11" fmla="*/ 350276 h 707837"/>
                <a:gd name="connsiteX12" fmla="*/ 65024 w 66563"/>
                <a:gd name="connsiteY12" fmla="*/ 361875 h 707837"/>
                <a:gd name="connsiteX13" fmla="*/ 65024 w 66563"/>
                <a:gd name="connsiteY13" fmla="*/ 373981 h 707837"/>
                <a:gd name="connsiteX14" fmla="*/ 65024 w 66563"/>
                <a:gd name="connsiteY14" fmla="*/ 405949 h 707837"/>
                <a:gd name="connsiteX15" fmla="*/ 65024 w 66563"/>
                <a:gd name="connsiteY15" fmla="*/ 430306 h 707837"/>
                <a:gd name="connsiteX16" fmla="*/ 65024 w 66563"/>
                <a:gd name="connsiteY16" fmla="*/ 460172 h 707837"/>
                <a:gd name="connsiteX17" fmla="*/ 65749 w 66563"/>
                <a:gd name="connsiteY17" fmla="*/ 485254 h 707837"/>
                <a:gd name="connsiteX18" fmla="*/ 65749 w 66563"/>
                <a:gd name="connsiteY18" fmla="*/ 511496 h 707837"/>
                <a:gd name="connsiteX19" fmla="*/ 65749 w 66563"/>
                <a:gd name="connsiteY19" fmla="*/ 545784 h 707837"/>
                <a:gd name="connsiteX20" fmla="*/ 65749 w 66563"/>
                <a:gd name="connsiteY20" fmla="*/ 574201 h 707837"/>
                <a:gd name="connsiteX21" fmla="*/ 66402 w 66563"/>
                <a:gd name="connsiteY21" fmla="*/ 585219 h 707837"/>
                <a:gd name="connsiteX22" fmla="*/ 66402 w 66563"/>
                <a:gd name="connsiteY22" fmla="*/ 588264 h 707837"/>
                <a:gd name="connsiteX23" fmla="*/ 66039 w 66563"/>
                <a:gd name="connsiteY23" fmla="*/ 625017 h 707837"/>
                <a:gd name="connsiteX24" fmla="*/ 66474 w 66563"/>
                <a:gd name="connsiteY24" fmla="*/ 638500 h 707837"/>
                <a:gd name="connsiteX25" fmla="*/ 65822 w 66563"/>
                <a:gd name="connsiteY25" fmla="*/ 667496 h 707837"/>
                <a:gd name="connsiteX26" fmla="*/ 66329 w 66563"/>
                <a:gd name="connsiteY26" fmla="*/ 678950 h 707837"/>
                <a:gd name="connsiteX27" fmla="*/ 64227 w 66563"/>
                <a:gd name="connsiteY27" fmla="*/ 702075 h 707837"/>
                <a:gd name="connsiteX28" fmla="*/ 61690 w 66563"/>
                <a:gd name="connsiteY28" fmla="*/ 704539 h 707837"/>
                <a:gd name="connsiteX29" fmla="*/ 52991 w 66563"/>
                <a:gd name="connsiteY29" fmla="*/ 706569 h 707837"/>
                <a:gd name="connsiteX30" fmla="*/ 48931 w 66563"/>
                <a:gd name="connsiteY30" fmla="*/ 706062 h 707837"/>
                <a:gd name="connsiteX31" fmla="*/ 38130 w 66563"/>
                <a:gd name="connsiteY31" fmla="*/ 707004 h 707837"/>
                <a:gd name="connsiteX32" fmla="*/ 2537 w 66563"/>
                <a:gd name="connsiteY32" fmla="*/ 707004 h 707837"/>
                <a:gd name="connsiteX33" fmla="*/ 2537 w 66563"/>
                <a:gd name="connsiteY33" fmla="*/ 631758 h 707837"/>
                <a:gd name="connsiteX34" fmla="*/ 2537 w 66563"/>
                <a:gd name="connsiteY34" fmla="*/ 563907 h 707837"/>
                <a:gd name="connsiteX35" fmla="*/ 1522 w 66563"/>
                <a:gd name="connsiteY35" fmla="*/ 554193 h 707837"/>
                <a:gd name="connsiteX36" fmla="*/ 2465 w 66563"/>
                <a:gd name="connsiteY36" fmla="*/ 543247 h 707837"/>
                <a:gd name="connsiteX37" fmla="*/ 2465 w 66563"/>
                <a:gd name="connsiteY37" fmla="*/ 508016 h 707837"/>
                <a:gd name="connsiteX38" fmla="*/ 2465 w 66563"/>
                <a:gd name="connsiteY38" fmla="*/ 494606 h 707837"/>
                <a:gd name="connsiteX39" fmla="*/ 2465 w 66563"/>
                <a:gd name="connsiteY39" fmla="*/ 467131 h 707837"/>
                <a:gd name="connsiteX40" fmla="*/ 2030 w 66563"/>
                <a:gd name="connsiteY40" fmla="*/ 450821 h 707837"/>
                <a:gd name="connsiteX41" fmla="*/ 2537 w 66563"/>
                <a:gd name="connsiteY41" fmla="*/ 437338 h 707837"/>
                <a:gd name="connsiteX42" fmla="*/ 1450 w 66563"/>
                <a:gd name="connsiteY42" fmla="*/ 426972 h 707837"/>
                <a:gd name="connsiteX43" fmla="*/ 2320 w 66563"/>
                <a:gd name="connsiteY43" fmla="*/ 409936 h 707837"/>
                <a:gd name="connsiteX44" fmla="*/ 2320 w 66563"/>
                <a:gd name="connsiteY44" fmla="*/ 397178 h 707837"/>
                <a:gd name="connsiteX45" fmla="*/ 2320 w 66563"/>
                <a:gd name="connsiteY45" fmla="*/ 368979 h 707837"/>
                <a:gd name="connsiteX46" fmla="*/ 2320 w 66563"/>
                <a:gd name="connsiteY46" fmla="*/ 356293 h 707837"/>
                <a:gd name="connsiteX47" fmla="*/ 2755 w 66563"/>
                <a:gd name="connsiteY47" fmla="*/ 336213 h 707837"/>
                <a:gd name="connsiteX48" fmla="*/ 1232 w 66563"/>
                <a:gd name="connsiteY48" fmla="*/ 323382 h 707837"/>
                <a:gd name="connsiteX49" fmla="*/ 1232 w 66563"/>
                <a:gd name="connsiteY49" fmla="*/ 298300 h 707837"/>
                <a:gd name="connsiteX50" fmla="*/ 1232 w 66563"/>
                <a:gd name="connsiteY50" fmla="*/ 222040 h 707837"/>
                <a:gd name="connsiteX51" fmla="*/ 1232 w 66563"/>
                <a:gd name="connsiteY51" fmla="*/ 177168 h 707837"/>
                <a:gd name="connsiteX52" fmla="*/ 1232 w 66563"/>
                <a:gd name="connsiteY52" fmla="*/ 140415 h 707837"/>
                <a:gd name="connsiteX53" fmla="*/ 0 w 66563"/>
                <a:gd name="connsiteY53" fmla="*/ 126352 h 707837"/>
                <a:gd name="connsiteX54" fmla="*/ 0 w 66563"/>
                <a:gd name="connsiteY54" fmla="*/ 217 h 707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6563" h="707837">
                  <a:moveTo>
                    <a:pt x="63574" y="0"/>
                  </a:moveTo>
                  <a:cubicBezTo>
                    <a:pt x="63574" y="14933"/>
                    <a:pt x="63696" y="29842"/>
                    <a:pt x="63937" y="44727"/>
                  </a:cubicBezTo>
                  <a:cubicBezTo>
                    <a:pt x="63937" y="65822"/>
                    <a:pt x="63937" y="86917"/>
                    <a:pt x="63937" y="108011"/>
                  </a:cubicBezTo>
                  <a:cubicBezTo>
                    <a:pt x="63937" y="116130"/>
                    <a:pt x="63937" y="124249"/>
                    <a:pt x="64517" y="132441"/>
                  </a:cubicBezTo>
                  <a:cubicBezTo>
                    <a:pt x="65314" y="152666"/>
                    <a:pt x="64517" y="172963"/>
                    <a:pt x="64517" y="193261"/>
                  </a:cubicBezTo>
                  <a:cubicBezTo>
                    <a:pt x="64517" y="202975"/>
                    <a:pt x="64952" y="212616"/>
                    <a:pt x="64517" y="222257"/>
                  </a:cubicBezTo>
                  <a:cubicBezTo>
                    <a:pt x="64009" y="230014"/>
                    <a:pt x="65242" y="237770"/>
                    <a:pt x="64517" y="245454"/>
                  </a:cubicBezTo>
                  <a:cubicBezTo>
                    <a:pt x="63430" y="258213"/>
                    <a:pt x="65532" y="271044"/>
                    <a:pt x="64517" y="283729"/>
                  </a:cubicBezTo>
                  <a:cubicBezTo>
                    <a:pt x="63864" y="290979"/>
                    <a:pt x="64517" y="298735"/>
                    <a:pt x="64517" y="306202"/>
                  </a:cubicBezTo>
                  <a:cubicBezTo>
                    <a:pt x="64517" y="311783"/>
                    <a:pt x="65314" y="317655"/>
                    <a:pt x="65024" y="323310"/>
                  </a:cubicBezTo>
                  <a:cubicBezTo>
                    <a:pt x="64589" y="331936"/>
                    <a:pt x="65024" y="340417"/>
                    <a:pt x="65024" y="349044"/>
                  </a:cubicBezTo>
                  <a:cubicBezTo>
                    <a:pt x="65059" y="349454"/>
                    <a:pt x="65059" y="349866"/>
                    <a:pt x="65024" y="350276"/>
                  </a:cubicBezTo>
                  <a:cubicBezTo>
                    <a:pt x="64042" y="354080"/>
                    <a:pt x="64042" y="358071"/>
                    <a:pt x="65024" y="361875"/>
                  </a:cubicBezTo>
                  <a:cubicBezTo>
                    <a:pt x="65313" y="365905"/>
                    <a:pt x="65313" y="369950"/>
                    <a:pt x="65024" y="373981"/>
                  </a:cubicBezTo>
                  <a:cubicBezTo>
                    <a:pt x="65712" y="384626"/>
                    <a:pt x="65712" y="395304"/>
                    <a:pt x="65024" y="405949"/>
                  </a:cubicBezTo>
                  <a:cubicBezTo>
                    <a:pt x="65024" y="414141"/>
                    <a:pt x="66184" y="422260"/>
                    <a:pt x="65024" y="430306"/>
                  </a:cubicBezTo>
                  <a:cubicBezTo>
                    <a:pt x="63792" y="440237"/>
                    <a:pt x="65024" y="450169"/>
                    <a:pt x="65024" y="460172"/>
                  </a:cubicBezTo>
                  <a:cubicBezTo>
                    <a:pt x="64797" y="468540"/>
                    <a:pt x="65039" y="476913"/>
                    <a:pt x="65749" y="485254"/>
                  </a:cubicBezTo>
                  <a:cubicBezTo>
                    <a:pt x="66329" y="493953"/>
                    <a:pt x="65314" y="502797"/>
                    <a:pt x="65749" y="511496"/>
                  </a:cubicBezTo>
                  <a:cubicBezTo>
                    <a:pt x="65749" y="522949"/>
                    <a:pt x="65387" y="534331"/>
                    <a:pt x="65749" y="545784"/>
                  </a:cubicBezTo>
                  <a:cubicBezTo>
                    <a:pt x="66329" y="555208"/>
                    <a:pt x="65749" y="564777"/>
                    <a:pt x="65749" y="574201"/>
                  </a:cubicBezTo>
                  <a:cubicBezTo>
                    <a:pt x="65205" y="577879"/>
                    <a:pt x="65427" y="581631"/>
                    <a:pt x="66402" y="585219"/>
                  </a:cubicBezTo>
                  <a:cubicBezTo>
                    <a:pt x="66617" y="586222"/>
                    <a:pt x="66617" y="587261"/>
                    <a:pt x="66402" y="588264"/>
                  </a:cubicBezTo>
                  <a:cubicBezTo>
                    <a:pt x="65242" y="600515"/>
                    <a:pt x="67272" y="612766"/>
                    <a:pt x="66039" y="625017"/>
                  </a:cubicBezTo>
                  <a:cubicBezTo>
                    <a:pt x="65604" y="629366"/>
                    <a:pt x="66547" y="634006"/>
                    <a:pt x="66474" y="638500"/>
                  </a:cubicBezTo>
                  <a:cubicBezTo>
                    <a:pt x="66474" y="648214"/>
                    <a:pt x="66474" y="657928"/>
                    <a:pt x="65822" y="667496"/>
                  </a:cubicBezTo>
                  <a:cubicBezTo>
                    <a:pt x="65741" y="671324"/>
                    <a:pt x="65910" y="675144"/>
                    <a:pt x="66329" y="678950"/>
                  </a:cubicBezTo>
                  <a:cubicBezTo>
                    <a:pt x="66826" y="686721"/>
                    <a:pt x="66117" y="694521"/>
                    <a:pt x="64227" y="702075"/>
                  </a:cubicBezTo>
                  <a:cubicBezTo>
                    <a:pt x="63166" y="702640"/>
                    <a:pt x="62286" y="703495"/>
                    <a:pt x="61690" y="704539"/>
                  </a:cubicBezTo>
                  <a:cubicBezTo>
                    <a:pt x="58645" y="708381"/>
                    <a:pt x="57558" y="708599"/>
                    <a:pt x="52991" y="706569"/>
                  </a:cubicBezTo>
                  <a:cubicBezTo>
                    <a:pt x="51727" y="705967"/>
                    <a:pt x="50304" y="705793"/>
                    <a:pt x="48931" y="706062"/>
                  </a:cubicBezTo>
                  <a:cubicBezTo>
                    <a:pt x="45352" y="706591"/>
                    <a:pt x="41746" y="706902"/>
                    <a:pt x="38130" y="707004"/>
                  </a:cubicBezTo>
                  <a:cubicBezTo>
                    <a:pt x="26242" y="707004"/>
                    <a:pt x="14426" y="707004"/>
                    <a:pt x="2537" y="707004"/>
                  </a:cubicBezTo>
                  <a:cubicBezTo>
                    <a:pt x="2537" y="681922"/>
                    <a:pt x="2537" y="656840"/>
                    <a:pt x="2537" y="631758"/>
                  </a:cubicBezTo>
                  <a:cubicBezTo>
                    <a:pt x="2537" y="609141"/>
                    <a:pt x="2537" y="586524"/>
                    <a:pt x="2537" y="563907"/>
                  </a:cubicBezTo>
                  <a:cubicBezTo>
                    <a:pt x="2537" y="560572"/>
                    <a:pt x="507" y="557455"/>
                    <a:pt x="1522" y="554193"/>
                  </a:cubicBezTo>
                  <a:cubicBezTo>
                    <a:pt x="2410" y="550616"/>
                    <a:pt x="2729" y="546922"/>
                    <a:pt x="2465" y="543247"/>
                  </a:cubicBezTo>
                  <a:cubicBezTo>
                    <a:pt x="2465" y="531503"/>
                    <a:pt x="1305" y="519760"/>
                    <a:pt x="2465" y="508016"/>
                  </a:cubicBezTo>
                  <a:cubicBezTo>
                    <a:pt x="2900" y="503594"/>
                    <a:pt x="1595" y="498738"/>
                    <a:pt x="2465" y="494606"/>
                  </a:cubicBezTo>
                  <a:cubicBezTo>
                    <a:pt x="3697" y="485399"/>
                    <a:pt x="1667" y="476265"/>
                    <a:pt x="2465" y="467131"/>
                  </a:cubicBezTo>
                  <a:cubicBezTo>
                    <a:pt x="3117" y="461767"/>
                    <a:pt x="1667" y="456185"/>
                    <a:pt x="2030" y="450821"/>
                  </a:cubicBezTo>
                  <a:cubicBezTo>
                    <a:pt x="2524" y="446345"/>
                    <a:pt x="2694" y="441839"/>
                    <a:pt x="2537" y="437338"/>
                  </a:cubicBezTo>
                  <a:cubicBezTo>
                    <a:pt x="2537" y="433858"/>
                    <a:pt x="1377" y="430524"/>
                    <a:pt x="1450" y="426972"/>
                  </a:cubicBezTo>
                  <a:cubicBezTo>
                    <a:pt x="1450" y="421317"/>
                    <a:pt x="2610" y="415735"/>
                    <a:pt x="2320" y="409936"/>
                  </a:cubicBezTo>
                  <a:cubicBezTo>
                    <a:pt x="2102" y="405686"/>
                    <a:pt x="2102" y="401428"/>
                    <a:pt x="2320" y="397178"/>
                  </a:cubicBezTo>
                  <a:cubicBezTo>
                    <a:pt x="2827" y="387785"/>
                    <a:pt x="2827" y="378371"/>
                    <a:pt x="2320" y="368979"/>
                  </a:cubicBezTo>
                  <a:cubicBezTo>
                    <a:pt x="1856" y="364763"/>
                    <a:pt x="1856" y="360509"/>
                    <a:pt x="2320" y="356293"/>
                  </a:cubicBezTo>
                  <a:cubicBezTo>
                    <a:pt x="3697" y="349551"/>
                    <a:pt x="2320" y="342882"/>
                    <a:pt x="2755" y="336213"/>
                  </a:cubicBezTo>
                  <a:cubicBezTo>
                    <a:pt x="2488" y="331911"/>
                    <a:pt x="1980" y="327627"/>
                    <a:pt x="1232" y="323382"/>
                  </a:cubicBezTo>
                  <a:cubicBezTo>
                    <a:pt x="1232" y="314973"/>
                    <a:pt x="1232" y="306637"/>
                    <a:pt x="1232" y="298300"/>
                  </a:cubicBezTo>
                  <a:cubicBezTo>
                    <a:pt x="1232" y="272856"/>
                    <a:pt x="1232" y="247556"/>
                    <a:pt x="1232" y="222040"/>
                  </a:cubicBezTo>
                  <a:cubicBezTo>
                    <a:pt x="1232" y="207107"/>
                    <a:pt x="1232" y="192101"/>
                    <a:pt x="1232" y="177168"/>
                  </a:cubicBezTo>
                  <a:cubicBezTo>
                    <a:pt x="1232" y="164917"/>
                    <a:pt x="435" y="152666"/>
                    <a:pt x="1232" y="140415"/>
                  </a:cubicBezTo>
                  <a:cubicBezTo>
                    <a:pt x="1232" y="135703"/>
                    <a:pt x="0" y="131136"/>
                    <a:pt x="0" y="126352"/>
                  </a:cubicBezTo>
                  <a:cubicBezTo>
                    <a:pt x="0" y="84307"/>
                    <a:pt x="0" y="42262"/>
                    <a:pt x="0" y="217"/>
                  </a:cubicBezTo>
                  <a:close/>
                </a:path>
              </a:pathLst>
            </a:custGeom>
            <a:solidFill>
              <a:schemeClr val="accent4"/>
            </a:solidFill>
            <a:ln w="72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31653C9F-C6B1-6B36-5A9A-A66EEB849BC7}"/>
                </a:ext>
              </a:extLst>
            </p:cNvPr>
            <p:cNvSpPr/>
            <p:nvPr/>
          </p:nvSpPr>
          <p:spPr>
            <a:xfrm>
              <a:off x="9693107" y="1333619"/>
              <a:ext cx="67556" cy="707551"/>
            </a:xfrm>
            <a:custGeom>
              <a:avLst/>
              <a:gdLst>
                <a:gd name="connsiteX0" fmla="*/ 2605 w 67556"/>
                <a:gd name="connsiteY0" fmla="*/ 702075 h 707551"/>
                <a:gd name="connsiteX1" fmla="*/ 213 w 67556"/>
                <a:gd name="connsiteY1" fmla="*/ 687576 h 707551"/>
                <a:gd name="connsiteX2" fmla="*/ 213 w 67556"/>
                <a:gd name="connsiteY2" fmla="*/ 568691 h 707551"/>
                <a:gd name="connsiteX3" fmla="*/ 213 w 67556"/>
                <a:gd name="connsiteY3" fmla="*/ 502725 h 707551"/>
                <a:gd name="connsiteX4" fmla="*/ 213 w 67556"/>
                <a:gd name="connsiteY4" fmla="*/ 405732 h 707551"/>
                <a:gd name="connsiteX5" fmla="*/ 213 w 67556"/>
                <a:gd name="connsiteY5" fmla="*/ 294966 h 707551"/>
                <a:gd name="connsiteX6" fmla="*/ 213 w 67556"/>
                <a:gd name="connsiteY6" fmla="*/ 225374 h 707551"/>
                <a:gd name="connsiteX7" fmla="*/ 213 w 67556"/>
                <a:gd name="connsiteY7" fmla="*/ 203627 h 707551"/>
                <a:gd name="connsiteX8" fmla="*/ 213 w 67556"/>
                <a:gd name="connsiteY8" fmla="*/ 161365 h 707551"/>
                <a:gd name="connsiteX9" fmla="*/ 865 w 67556"/>
                <a:gd name="connsiteY9" fmla="*/ 114608 h 707551"/>
                <a:gd name="connsiteX10" fmla="*/ 1373 w 67556"/>
                <a:gd name="connsiteY10" fmla="*/ 42770 h 707551"/>
                <a:gd name="connsiteX11" fmla="*/ 1373 w 67556"/>
                <a:gd name="connsiteY11" fmla="*/ 0 h 707551"/>
                <a:gd name="connsiteX12" fmla="*/ 65455 w 67556"/>
                <a:gd name="connsiteY12" fmla="*/ 0 h 707551"/>
                <a:gd name="connsiteX13" fmla="*/ 65455 w 67556"/>
                <a:gd name="connsiteY13" fmla="*/ 23850 h 707551"/>
                <a:gd name="connsiteX14" fmla="*/ 65455 w 67556"/>
                <a:gd name="connsiteY14" fmla="*/ 36680 h 707551"/>
                <a:gd name="connsiteX15" fmla="*/ 67412 w 67556"/>
                <a:gd name="connsiteY15" fmla="*/ 44654 h 707551"/>
                <a:gd name="connsiteX16" fmla="*/ 65889 w 67556"/>
                <a:gd name="connsiteY16" fmla="*/ 59153 h 707551"/>
                <a:gd name="connsiteX17" fmla="*/ 64585 w 67556"/>
                <a:gd name="connsiteY17" fmla="*/ 74376 h 707551"/>
                <a:gd name="connsiteX18" fmla="*/ 65527 w 67556"/>
                <a:gd name="connsiteY18" fmla="*/ 129759 h 707551"/>
                <a:gd name="connsiteX19" fmla="*/ 65527 w 67556"/>
                <a:gd name="connsiteY19" fmla="*/ 133456 h 707551"/>
                <a:gd name="connsiteX20" fmla="*/ 64585 w 67556"/>
                <a:gd name="connsiteY20" fmla="*/ 143170 h 707551"/>
                <a:gd name="connsiteX21" fmla="*/ 64585 w 67556"/>
                <a:gd name="connsiteY21" fmla="*/ 180575 h 707551"/>
                <a:gd name="connsiteX22" fmla="*/ 64585 w 67556"/>
                <a:gd name="connsiteY22" fmla="*/ 217980 h 707551"/>
                <a:gd name="connsiteX23" fmla="*/ 63570 w 67556"/>
                <a:gd name="connsiteY23" fmla="*/ 270681 h 707551"/>
                <a:gd name="connsiteX24" fmla="*/ 63570 w 67556"/>
                <a:gd name="connsiteY24" fmla="*/ 277930 h 707551"/>
                <a:gd name="connsiteX25" fmla="*/ 64150 w 67556"/>
                <a:gd name="connsiteY25" fmla="*/ 295038 h 707551"/>
                <a:gd name="connsiteX26" fmla="*/ 65165 w 67556"/>
                <a:gd name="connsiteY26" fmla="*/ 304389 h 707551"/>
                <a:gd name="connsiteX27" fmla="*/ 64440 w 67556"/>
                <a:gd name="connsiteY27" fmla="*/ 309609 h 707551"/>
                <a:gd name="connsiteX28" fmla="*/ 63642 w 67556"/>
                <a:gd name="connsiteY28" fmla="*/ 317945 h 707551"/>
                <a:gd name="connsiteX29" fmla="*/ 64150 w 67556"/>
                <a:gd name="connsiteY29" fmla="*/ 321497 h 707551"/>
                <a:gd name="connsiteX30" fmla="*/ 63207 w 67556"/>
                <a:gd name="connsiteY30" fmla="*/ 349479 h 707551"/>
                <a:gd name="connsiteX31" fmla="*/ 63207 w 67556"/>
                <a:gd name="connsiteY31" fmla="*/ 350711 h 707551"/>
                <a:gd name="connsiteX32" fmla="*/ 64222 w 67556"/>
                <a:gd name="connsiteY32" fmla="*/ 366369 h 707551"/>
                <a:gd name="connsiteX33" fmla="*/ 63642 w 67556"/>
                <a:gd name="connsiteY33" fmla="*/ 385579 h 707551"/>
                <a:gd name="connsiteX34" fmla="*/ 63642 w 67556"/>
                <a:gd name="connsiteY34" fmla="*/ 408559 h 707551"/>
                <a:gd name="connsiteX35" fmla="*/ 63642 w 67556"/>
                <a:gd name="connsiteY35" fmla="*/ 431031 h 707551"/>
                <a:gd name="connsiteX36" fmla="*/ 63642 w 67556"/>
                <a:gd name="connsiteY36" fmla="*/ 482572 h 707551"/>
                <a:gd name="connsiteX37" fmla="*/ 63642 w 67556"/>
                <a:gd name="connsiteY37" fmla="*/ 519252 h 707551"/>
                <a:gd name="connsiteX38" fmla="*/ 63642 w 67556"/>
                <a:gd name="connsiteY38" fmla="*/ 656985 h 707551"/>
                <a:gd name="connsiteX39" fmla="*/ 63062 w 67556"/>
                <a:gd name="connsiteY39" fmla="*/ 684677 h 707551"/>
                <a:gd name="connsiteX40" fmla="*/ 63715 w 67556"/>
                <a:gd name="connsiteY40" fmla="*/ 706424 h 707551"/>
                <a:gd name="connsiteX41" fmla="*/ 54943 w 67556"/>
                <a:gd name="connsiteY41" fmla="*/ 706424 h 707551"/>
                <a:gd name="connsiteX42" fmla="*/ 23917 w 67556"/>
                <a:gd name="connsiteY42" fmla="*/ 706424 h 707551"/>
                <a:gd name="connsiteX43" fmla="*/ 8114 w 67556"/>
                <a:gd name="connsiteY43" fmla="*/ 705119 h 707551"/>
                <a:gd name="connsiteX44" fmla="*/ 2605 w 67556"/>
                <a:gd name="connsiteY44" fmla="*/ 702075 h 707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67556" h="707551">
                  <a:moveTo>
                    <a:pt x="2605" y="702075"/>
                  </a:moveTo>
                  <a:cubicBezTo>
                    <a:pt x="399" y="697580"/>
                    <a:pt x="-433" y="692542"/>
                    <a:pt x="213" y="687576"/>
                  </a:cubicBezTo>
                  <a:cubicBezTo>
                    <a:pt x="213" y="647996"/>
                    <a:pt x="213" y="608366"/>
                    <a:pt x="213" y="568691"/>
                  </a:cubicBezTo>
                  <a:cubicBezTo>
                    <a:pt x="213" y="546944"/>
                    <a:pt x="213" y="524689"/>
                    <a:pt x="213" y="502725"/>
                  </a:cubicBezTo>
                  <a:lnTo>
                    <a:pt x="213" y="405732"/>
                  </a:lnTo>
                  <a:cubicBezTo>
                    <a:pt x="213" y="368858"/>
                    <a:pt x="213" y="331936"/>
                    <a:pt x="213" y="294966"/>
                  </a:cubicBezTo>
                  <a:cubicBezTo>
                    <a:pt x="213" y="271768"/>
                    <a:pt x="-222" y="248571"/>
                    <a:pt x="213" y="225374"/>
                  </a:cubicBezTo>
                  <a:cubicBezTo>
                    <a:pt x="213" y="218125"/>
                    <a:pt x="213" y="210876"/>
                    <a:pt x="213" y="203627"/>
                  </a:cubicBezTo>
                  <a:cubicBezTo>
                    <a:pt x="213" y="189564"/>
                    <a:pt x="213" y="175428"/>
                    <a:pt x="213" y="161365"/>
                  </a:cubicBezTo>
                  <a:cubicBezTo>
                    <a:pt x="213" y="145779"/>
                    <a:pt x="865" y="130194"/>
                    <a:pt x="865" y="114608"/>
                  </a:cubicBezTo>
                  <a:cubicBezTo>
                    <a:pt x="865" y="90686"/>
                    <a:pt x="1300" y="66692"/>
                    <a:pt x="1373" y="42770"/>
                  </a:cubicBezTo>
                  <a:cubicBezTo>
                    <a:pt x="1373" y="28271"/>
                    <a:pt x="575" y="14281"/>
                    <a:pt x="1373" y="0"/>
                  </a:cubicBezTo>
                  <a:lnTo>
                    <a:pt x="65455" y="0"/>
                  </a:lnTo>
                  <a:cubicBezTo>
                    <a:pt x="65455" y="7902"/>
                    <a:pt x="65455" y="15876"/>
                    <a:pt x="65455" y="23850"/>
                  </a:cubicBezTo>
                  <a:cubicBezTo>
                    <a:pt x="65672" y="28124"/>
                    <a:pt x="65672" y="32406"/>
                    <a:pt x="65455" y="36680"/>
                  </a:cubicBezTo>
                  <a:cubicBezTo>
                    <a:pt x="65455" y="39798"/>
                    <a:pt x="68209" y="42625"/>
                    <a:pt x="67412" y="44654"/>
                  </a:cubicBezTo>
                  <a:cubicBezTo>
                    <a:pt x="66176" y="49382"/>
                    <a:pt x="65662" y="54271"/>
                    <a:pt x="65889" y="59153"/>
                  </a:cubicBezTo>
                  <a:cubicBezTo>
                    <a:pt x="65527" y="64227"/>
                    <a:pt x="64585" y="69374"/>
                    <a:pt x="64585" y="74376"/>
                  </a:cubicBezTo>
                  <a:cubicBezTo>
                    <a:pt x="63811" y="92839"/>
                    <a:pt x="64125" y="111332"/>
                    <a:pt x="65527" y="129759"/>
                  </a:cubicBezTo>
                  <a:cubicBezTo>
                    <a:pt x="65817" y="130974"/>
                    <a:pt x="65817" y="132240"/>
                    <a:pt x="65527" y="133456"/>
                  </a:cubicBezTo>
                  <a:cubicBezTo>
                    <a:pt x="64637" y="136612"/>
                    <a:pt x="64318" y="139902"/>
                    <a:pt x="64585" y="143170"/>
                  </a:cubicBezTo>
                  <a:cubicBezTo>
                    <a:pt x="64585" y="155638"/>
                    <a:pt x="64585" y="168106"/>
                    <a:pt x="64585" y="180575"/>
                  </a:cubicBezTo>
                  <a:cubicBezTo>
                    <a:pt x="64585" y="193043"/>
                    <a:pt x="64585" y="205512"/>
                    <a:pt x="64585" y="217980"/>
                  </a:cubicBezTo>
                  <a:cubicBezTo>
                    <a:pt x="64585" y="235523"/>
                    <a:pt x="65382" y="253138"/>
                    <a:pt x="63570" y="270681"/>
                  </a:cubicBezTo>
                  <a:cubicBezTo>
                    <a:pt x="63186" y="273082"/>
                    <a:pt x="63186" y="275529"/>
                    <a:pt x="63570" y="277930"/>
                  </a:cubicBezTo>
                  <a:cubicBezTo>
                    <a:pt x="64631" y="283570"/>
                    <a:pt x="64827" y="289339"/>
                    <a:pt x="64150" y="295038"/>
                  </a:cubicBezTo>
                  <a:cubicBezTo>
                    <a:pt x="64150" y="298300"/>
                    <a:pt x="62700" y="301272"/>
                    <a:pt x="65165" y="304389"/>
                  </a:cubicBezTo>
                  <a:cubicBezTo>
                    <a:pt x="66397" y="305912"/>
                    <a:pt x="65165" y="307941"/>
                    <a:pt x="64440" y="309609"/>
                  </a:cubicBezTo>
                  <a:cubicBezTo>
                    <a:pt x="63022" y="312155"/>
                    <a:pt x="62733" y="315177"/>
                    <a:pt x="63642" y="317945"/>
                  </a:cubicBezTo>
                  <a:cubicBezTo>
                    <a:pt x="64232" y="319030"/>
                    <a:pt x="64412" y="320291"/>
                    <a:pt x="64150" y="321497"/>
                  </a:cubicBezTo>
                  <a:cubicBezTo>
                    <a:pt x="61178" y="330776"/>
                    <a:pt x="65600" y="340200"/>
                    <a:pt x="63207" y="349479"/>
                  </a:cubicBezTo>
                  <a:cubicBezTo>
                    <a:pt x="63100" y="349882"/>
                    <a:pt x="63100" y="350307"/>
                    <a:pt x="63207" y="350711"/>
                  </a:cubicBezTo>
                  <a:cubicBezTo>
                    <a:pt x="64161" y="355872"/>
                    <a:pt x="64501" y="361128"/>
                    <a:pt x="64222" y="366369"/>
                  </a:cubicBezTo>
                  <a:cubicBezTo>
                    <a:pt x="64222" y="372748"/>
                    <a:pt x="63280" y="379200"/>
                    <a:pt x="63642" y="385579"/>
                  </a:cubicBezTo>
                  <a:cubicBezTo>
                    <a:pt x="64077" y="393263"/>
                    <a:pt x="63642" y="400947"/>
                    <a:pt x="63642" y="408559"/>
                  </a:cubicBezTo>
                  <a:cubicBezTo>
                    <a:pt x="63642" y="416170"/>
                    <a:pt x="63642" y="423564"/>
                    <a:pt x="63642" y="431031"/>
                  </a:cubicBezTo>
                  <a:cubicBezTo>
                    <a:pt x="62845" y="448211"/>
                    <a:pt x="63642" y="465392"/>
                    <a:pt x="63642" y="482572"/>
                  </a:cubicBezTo>
                  <a:cubicBezTo>
                    <a:pt x="63642" y="494823"/>
                    <a:pt x="63642" y="507001"/>
                    <a:pt x="63642" y="519252"/>
                  </a:cubicBezTo>
                  <a:cubicBezTo>
                    <a:pt x="63642" y="565067"/>
                    <a:pt x="63642" y="610953"/>
                    <a:pt x="63642" y="656985"/>
                  </a:cubicBezTo>
                  <a:cubicBezTo>
                    <a:pt x="63642" y="666192"/>
                    <a:pt x="63642" y="675470"/>
                    <a:pt x="63062" y="684677"/>
                  </a:cubicBezTo>
                  <a:cubicBezTo>
                    <a:pt x="63062" y="691926"/>
                    <a:pt x="63425" y="699175"/>
                    <a:pt x="63715" y="706424"/>
                  </a:cubicBezTo>
                  <a:cubicBezTo>
                    <a:pt x="60815" y="708961"/>
                    <a:pt x="57915" y="706424"/>
                    <a:pt x="54943" y="706424"/>
                  </a:cubicBezTo>
                  <a:cubicBezTo>
                    <a:pt x="44650" y="707439"/>
                    <a:pt x="34283" y="706424"/>
                    <a:pt x="23917" y="706424"/>
                  </a:cubicBezTo>
                  <a:cubicBezTo>
                    <a:pt x="18625" y="706424"/>
                    <a:pt x="13479" y="704757"/>
                    <a:pt x="8114" y="705119"/>
                  </a:cubicBezTo>
                  <a:cubicBezTo>
                    <a:pt x="5360" y="704612"/>
                    <a:pt x="4200" y="702872"/>
                    <a:pt x="2605" y="702075"/>
                  </a:cubicBezTo>
                  <a:close/>
                </a:path>
              </a:pathLst>
            </a:custGeom>
            <a:solidFill>
              <a:schemeClr val="accent4"/>
            </a:solidFill>
            <a:ln w="72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8228D423-406D-E225-FB1B-65D55323970E}"/>
                </a:ext>
              </a:extLst>
            </p:cNvPr>
            <p:cNvSpPr/>
            <p:nvPr/>
          </p:nvSpPr>
          <p:spPr>
            <a:xfrm>
              <a:off x="9693122" y="2035476"/>
              <a:ext cx="328400" cy="218705"/>
            </a:xfrm>
            <a:custGeom>
              <a:avLst/>
              <a:gdLst>
                <a:gd name="connsiteX0" fmla="*/ 2589 w 328400"/>
                <a:gd name="connsiteY0" fmla="*/ 217 h 218705"/>
                <a:gd name="connsiteX1" fmla="*/ 7446 w 328400"/>
                <a:gd name="connsiteY1" fmla="*/ 2610 h 218705"/>
                <a:gd name="connsiteX2" fmla="*/ 23249 w 328400"/>
                <a:gd name="connsiteY2" fmla="*/ 3914 h 218705"/>
                <a:gd name="connsiteX3" fmla="*/ 54275 w 328400"/>
                <a:gd name="connsiteY3" fmla="*/ 3914 h 218705"/>
                <a:gd name="connsiteX4" fmla="*/ 63047 w 328400"/>
                <a:gd name="connsiteY4" fmla="*/ 3914 h 218705"/>
                <a:gd name="connsiteX5" fmla="*/ 81604 w 328400"/>
                <a:gd name="connsiteY5" fmla="*/ 3914 h 218705"/>
                <a:gd name="connsiteX6" fmla="*/ 91826 w 328400"/>
                <a:gd name="connsiteY6" fmla="*/ 4857 h 218705"/>
                <a:gd name="connsiteX7" fmla="*/ 121329 w 328400"/>
                <a:gd name="connsiteY7" fmla="*/ 4422 h 218705"/>
                <a:gd name="connsiteX8" fmla="*/ 147064 w 328400"/>
                <a:gd name="connsiteY8" fmla="*/ 4929 h 218705"/>
                <a:gd name="connsiteX9" fmla="*/ 167941 w 328400"/>
                <a:gd name="connsiteY9" fmla="*/ 4929 h 218705"/>
                <a:gd name="connsiteX10" fmla="*/ 203244 w 328400"/>
                <a:gd name="connsiteY10" fmla="*/ 4929 h 218705"/>
                <a:gd name="connsiteX11" fmla="*/ 246739 w 328400"/>
                <a:gd name="connsiteY11" fmla="*/ 4929 h 218705"/>
                <a:gd name="connsiteX12" fmla="*/ 265296 w 328400"/>
                <a:gd name="connsiteY12" fmla="*/ 4929 h 218705"/>
                <a:gd name="connsiteX13" fmla="*/ 300889 w 328400"/>
                <a:gd name="connsiteY13" fmla="*/ 4929 h 218705"/>
                <a:gd name="connsiteX14" fmla="*/ 311690 w 328400"/>
                <a:gd name="connsiteY14" fmla="*/ 3987 h 218705"/>
                <a:gd name="connsiteX15" fmla="*/ 315750 w 328400"/>
                <a:gd name="connsiteY15" fmla="*/ 4494 h 218705"/>
                <a:gd name="connsiteX16" fmla="*/ 324449 w 328400"/>
                <a:gd name="connsiteY16" fmla="*/ 2465 h 218705"/>
                <a:gd name="connsiteX17" fmla="*/ 326986 w 328400"/>
                <a:gd name="connsiteY17" fmla="*/ 0 h 218705"/>
                <a:gd name="connsiteX18" fmla="*/ 328146 w 328400"/>
                <a:gd name="connsiteY18" fmla="*/ 4494 h 218705"/>
                <a:gd name="connsiteX19" fmla="*/ 318867 w 328400"/>
                <a:gd name="connsiteY19" fmla="*/ 24864 h 218705"/>
                <a:gd name="connsiteX20" fmla="*/ 313140 w 328400"/>
                <a:gd name="connsiteY20" fmla="*/ 33418 h 218705"/>
                <a:gd name="connsiteX21" fmla="*/ 309951 w 328400"/>
                <a:gd name="connsiteY21" fmla="*/ 38493 h 218705"/>
                <a:gd name="connsiteX22" fmla="*/ 300672 w 328400"/>
                <a:gd name="connsiteY22" fmla="*/ 49439 h 218705"/>
                <a:gd name="connsiteX23" fmla="*/ 291176 w 328400"/>
                <a:gd name="connsiteY23" fmla="*/ 64517 h 218705"/>
                <a:gd name="connsiteX24" fmla="*/ 279867 w 328400"/>
                <a:gd name="connsiteY24" fmla="*/ 83727 h 218705"/>
                <a:gd name="connsiteX25" fmla="*/ 272618 w 328400"/>
                <a:gd name="connsiteY25" fmla="*/ 95905 h 218705"/>
                <a:gd name="connsiteX26" fmla="*/ 271386 w 328400"/>
                <a:gd name="connsiteY26" fmla="*/ 97935 h 218705"/>
                <a:gd name="connsiteX27" fmla="*/ 262397 w 328400"/>
                <a:gd name="connsiteY27" fmla="*/ 111781 h 218705"/>
                <a:gd name="connsiteX28" fmla="*/ 257685 w 328400"/>
                <a:gd name="connsiteY28" fmla="*/ 122655 h 218705"/>
                <a:gd name="connsiteX29" fmla="*/ 254640 w 328400"/>
                <a:gd name="connsiteY29" fmla="*/ 125554 h 218705"/>
                <a:gd name="connsiteX30" fmla="*/ 252538 w 328400"/>
                <a:gd name="connsiteY30" fmla="*/ 126642 h 218705"/>
                <a:gd name="connsiteX31" fmla="*/ 248188 w 328400"/>
                <a:gd name="connsiteY31" fmla="*/ 136573 h 218705"/>
                <a:gd name="connsiteX32" fmla="*/ 246449 w 328400"/>
                <a:gd name="connsiteY32" fmla="*/ 140342 h 218705"/>
                <a:gd name="connsiteX33" fmla="*/ 240359 w 328400"/>
                <a:gd name="connsiteY33" fmla="*/ 149839 h 218705"/>
                <a:gd name="connsiteX34" fmla="*/ 229921 w 328400"/>
                <a:gd name="connsiteY34" fmla="*/ 166874 h 218705"/>
                <a:gd name="connsiteX35" fmla="*/ 229123 w 328400"/>
                <a:gd name="connsiteY35" fmla="*/ 167816 h 218705"/>
                <a:gd name="connsiteX36" fmla="*/ 217090 w 328400"/>
                <a:gd name="connsiteY36" fmla="*/ 188404 h 218705"/>
                <a:gd name="connsiteX37" fmla="*/ 202229 w 328400"/>
                <a:gd name="connsiteY37" fmla="*/ 215516 h 218705"/>
                <a:gd name="connsiteX38" fmla="*/ 199475 w 328400"/>
                <a:gd name="connsiteY38" fmla="*/ 218705 h 218705"/>
                <a:gd name="connsiteX39" fmla="*/ 117415 w 328400"/>
                <a:gd name="connsiteY39" fmla="*/ 218705 h 218705"/>
                <a:gd name="connsiteX40" fmla="*/ 112268 w 328400"/>
                <a:gd name="connsiteY40" fmla="*/ 209354 h 218705"/>
                <a:gd name="connsiteX41" fmla="*/ 108934 w 328400"/>
                <a:gd name="connsiteY41" fmla="*/ 203554 h 218705"/>
                <a:gd name="connsiteX42" fmla="*/ 102554 w 328400"/>
                <a:gd name="connsiteY42" fmla="*/ 189926 h 218705"/>
                <a:gd name="connsiteX43" fmla="*/ 101684 w 328400"/>
                <a:gd name="connsiteY43" fmla="*/ 187172 h 218705"/>
                <a:gd name="connsiteX44" fmla="*/ 89651 w 328400"/>
                <a:gd name="connsiteY44" fmla="*/ 171368 h 218705"/>
                <a:gd name="connsiteX45" fmla="*/ 89071 w 328400"/>
                <a:gd name="connsiteY45" fmla="*/ 169049 h 218705"/>
                <a:gd name="connsiteX46" fmla="*/ 85156 w 328400"/>
                <a:gd name="connsiteY46" fmla="*/ 161800 h 218705"/>
                <a:gd name="connsiteX47" fmla="*/ 80372 w 328400"/>
                <a:gd name="connsiteY47" fmla="*/ 153463 h 218705"/>
                <a:gd name="connsiteX48" fmla="*/ 72036 w 328400"/>
                <a:gd name="connsiteY48" fmla="*/ 138530 h 218705"/>
                <a:gd name="connsiteX49" fmla="*/ 68701 w 328400"/>
                <a:gd name="connsiteY49" fmla="*/ 133528 h 218705"/>
                <a:gd name="connsiteX50" fmla="*/ 66744 w 328400"/>
                <a:gd name="connsiteY50" fmla="*/ 129179 h 218705"/>
                <a:gd name="connsiteX51" fmla="*/ 66744 w 328400"/>
                <a:gd name="connsiteY51" fmla="*/ 128019 h 218705"/>
                <a:gd name="connsiteX52" fmla="*/ 56088 w 328400"/>
                <a:gd name="connsiteY52" fmla="*/ 108084 h 218705"/>
                <a:gd name="connsiteX53" fmla="*/ 52681 w 328400"/>
                <a:gd name="connsiteY53" fmla="*/ 101415 h 218705"/>
                <a:gd name="connsiteX54" fmla="*/ 47679 w 328400"/>
                <a:gd name="connsiteY54" fmla="*/ 94166 h 218705"/>
                <a:gd name="connsiteX55" fmla="*/ 35863 w 328400"/>
                <a:gd name="connsiteY55" fmla="*/ 70824 h 218705"/>
                <a:gd name="connsiteX56" fmla="*/ 32528 w 328400"/>
                <a:gd name="connsiteY56" fmla="*/ 65894 h 218705"/>
                <a:gd name="connsiteX57" fmla="*/ 27526 w 328400"/>
                <a:gd name="connsiteY57" fmla="*/ 58645 h 218705"/>
                <a:gd name="connsiteX58" fmla="*/ 18755 w 328400"/>
                <a:gd name="connsiteY58" fmla="*/ 40522 h 218705"/>
                <a:gd name="connsiteX59" fmla="*/ 18247 w 328400"/>
                <a:gd name="connsiteY59" fmla="*/ 39435 h 218705"/>
                <a:gd name="connsiteX60" fmla="*/ 3749 w 328400"/>
                <a:gd name="connsiteY60" fmla="*/ 13773 h 218705"/>
                <a:gd name="connsiteX61" fmla="*/ 2299 w 328400"/>
                <a:gd name="connsiteY61" fmla="*/ 11091 h 218705"/>
                <a:gd name="connsiteX62" fmla="*/ 1285 w 328400"/>
                <a:gd name="connsiteY62" fmla="*/ 290 h 218705"/>
                <a:gd name="connsiteX63" fmla="*/ 2589 w 328400"/>
                <a:gd name="connsiteY63" fmla="*/ 217 h 218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28400" h="218705">
                  <a:moveTo>
                    <a:pt x="2589" y="217"/>
                  </a:moveTo>
                  <a:cubicBezTo>
                    <a:pt x="4184" y="1015"/>
                    <a:pt x="5344" y="2755"/>
                    <a:pt x="7446" y="2610"/>
                  </a:cubicBezTo>
                  <a:cubicBezTo>
                    <a:pt x="12811" y="2610"/>
                    <a:pt x="17957" y="3914"/>
                    <a:pt x="23249" y="3914"/>
                  </a:cubicBezTo>
                  <a:cubicBezTo>
                    <a:pt x="33615" y="3914"/>
                    <a:pt x="43982" y="4929"/>
                    <a:pt x="54275" y="3914"/>
                  </a:cubicBezTo>
                  <a:cubicBezTo>
                    <a:pt x="57248" y="3914"/>
                    <a:pt x="60147" y="6452"/>
                    <a:pt x="63047" y="3914"/>
                  </a:cubicBezTo>
                  <a:cubicBezTo>
                    <a:pt x="69116" y="5618"/>
                    <a:pt x="75536" y="5618"/>
                    <a:pt x="81604" y="3914"/>
                  </a:cubicBezTo>
                  <a:cubicBezTo>
                    <a:pt x="85156" y="2972"/>
                    <a:pt x="88346" y="5292"/>
                    <a:pt x="91826" y="4857"/>
                  </a:cubicBezTo>
                  <a:cubicBezTo>
                    <a:pt x="101643" y="4132"/>
                    <a:pt x="111495" y="3987"/>
                    <a:pt x="121329" y="4422"/>
                  </a:cubicBezTo>
                  <a:cubicBezTo>
                    <a:pt x="129883" y="4422"/>
                    <a:pt x="138510" y="4422"/>
                    <a:pt x="147064" y="4929"/>
                  </a:cubicBezTo>
                  <a:lnTo>
                    <a:pt x="167941" y="4929"/>
                  </a:lnTo>
                  <a:cubicBezTo>
                    <a:pt x="179685" y="5582"/>
                    <a:pt x="191428" y="4204"/>
                    <a:pt x="203244" y="4929"/>
                  </a:cubicBezTo>
                  <a:cubicBezTo>
                    <a:pt x="217742" y="5582"/>
                    <a:pt x="232240" y="4929"/>
                    <a:pt x="246739" y="4929"/>
                  </a:cubicBezTo>
                  <a:lnTo>
                    <a:pt x="265296" y="4929"/>
                  </a:lnTo>
                  <a:cubicBezTo>
                    <a:pt x="277185" y="4929"/>
                    <a:pt x="289001" y="4929"/>
                    <a:pt x="300889" y="4929"/>
                  </a:cubicBezTo>
                  <a:cubicBezTo>
                    <a:pt x="304505" y="4828"/>
                    <a:pt x="308112" y="4516"/>
                    <a:pt x="311690" y="3987"/>
                  </a:cubicBezTo>
                  <a:cubicBezTo>
                    <a:pt x="313063" y="3719"/>
                    <a:pt x="314486" y="3893"/>
                    <a:pt x="315750" y="4494"/>
                  </a:cubicBezTo>
                  <a:cubicBezTo>
                    <a:pt x="320317" y="6524"/>
                    <a:pt x="321404" y="6307"/>
                    <a:pt x="324449" y="2465"/>
                  </a:cubicBezTo>
                  <a:cubicBezTo>
                    <a:pt x="325045" y="1421"/>
                    <a:pt x="325925" y="565"/>
                    <a:pt x="326986" y="0"/>
                  </a:cubicBezTo>
                  <a:cubicBezTo>
                    <a:pt x="328276" y="1109"/>
                    <a:pt x="328738" y="2900"/>
                    <a:pt x="328146" y="4494"/>
                  </a:cubicBezTo>
                  <a:cubicBezTo>
                    <a:pt x="326189" y="11743"/>
                    <a:pt x="325391" y="19645"/>
                    <a:pt x="318867" y="24864"/>
                  </a:cubicBezTo>
                  <a:cubicBezTo>
                    <a:pt x="315976" y="26916"/>
                    <a:pt x="313938" y="29960"/>
                    <a:pt x="313140" y="33418"/>
                  </a:cubicBezTo>
                  <a:cubicBezTo>
                    <a:pt x="312763" y="35455"/>
                    <a:pt x="311622" y="37268"/>
                    <a:pt x="309951" y="38493"/>
                  </a:cubicBezTo>
                  <a:cubicBezTo>
                    <a:pt x="305904" y="41211"/>
                    <a:pt x="302691" y="45002"/>
                    <a:pt x="300672" y="49439"/>
                  </a:cubicBezTo>
                  <a:cubicBezTo>
                    <a:pt x="298207" y="55021"/>
                    <a:pt x="294003" y="59298"/>
                    <a:pt x="291176" y="64517"/>
                  </a:cubicBezTo>
                  <a:cubicBezTo>
                    <a:pt x="287696" y="71041"/>
                    <a:pt x="283926" y="77420"/>
                    <a:pt x="279867" y="83727"/>
                  </a:cubicBezTo>
                  <a:cubicBezTo>
                    <a:pt x="277330" y="87714"/>
                    <a:pt x="272618" y="90976"/>
                    <a:pt x="272618" y="95905"/>
                  </a:cubicBezTo>
                  <a:cubicBezTo>
                    <a:pt x="272470" y="96710"/>
                    <a:pt x="272031" y="97435"/>
                    <a:pt x="271386" y="97935"/>
                  </a:cubicBezTo>
                  <a:cubicBezTo>
                    <a:pt x="267142" y="101610"/>
                    <a:pt x="264026" y="106409"/>
                    <a:pt x="262397" y="111781"/>
                  </a:cubicBezTo>
                  <a:cubicBezTo>
                    <a:pt x="260947" y="115333"/>
                    <a:pt x="259497" y="119030"/>
                    <a:pt x="257685" y="122655"/>
                  </a:cubicBezTo>
                  <a:cubicBezTo>
                    <a:pt x="256979" y="123901"/>
                    <a:pt x="255919" y="124909"/>
                    <a:pt x="254640" y="125554"/>
                  </a:cubicBezTo>
                  <a:cubicBezTo>
                    <a:pt x="253915" y="125554"/>
                    <a:pt x="252538" y="126352"/>
                    <a:pt x="252538" y="126642"/>
                  </a:cubicBezTo>
                  <a:cubicBezTo>
                    <a:pt x="252900" y="130774"/>
                    <a:pt x="248986" y="133021"/>
                    <a:pt x="248188" y="136573"/>
                  </a:cubicBezTo>
                  <a:cubicBezTo>
                    <a:pt x="248188" y="138023"/>
                    <a:pt x="247681" y="139545"/>
                    <a:pt x="246449" y="140342"/>
                  </a:cubicBezTo>
                  <a:cubicBezTo>
                    <a:pt x="243456" y="142778"/>
                    <a:pt x="241323" y="146105"/>
                    <a:pt x="240359" y="149839"/>
                  </a:cubicBezTo>
                  <a:cubicBezTo>
                    <a:pt x="237287" y="155754"/>
                    <a:pt x="233799" y="161452"/>
                    <a:pt x="229921" y="166874"/>
                  </a:cubicBezTo>
                  <a:cubicBezTo>
                    <a:pt x="229921" y="167237"/>
                    <a:pt x="229268" y="167454"/>
                    <a:pt x="229123" y="167816"/>
                  </a:cubicBezTo>
                  <a:cubicBezTo>
                    <a:pt x="225844" y="175080"/>
                    <a:pt x="221810" y="181981"/>
                    <a:pt x="217090" y="188404"/>
                  </a:cubicBezTo>
                  <a:cubicBezTo>
                    <a:pt x="212016" y="197393"/>
                    <a:pt x="207231" y="206454"/>
                    <a:pt x="202229" y="215516"/>
                  </a:cubicBezTo>
                  <a:cubicBezTo>
                    <a:pt x="201709" y="216864"/>
                    <a:pt x="200735" y="217995"/>
                    <a:pt x="199475" y="218705"/>
                  </a:cubicBezTo>
                  <a:lnTo>
                    <a:pt x="117415" y="218705"/>
                  </a:lnTo>
                  <a:cubicBezTo>
                    <a:pt x="114708" y="216248"/>
                    <a:pt x="112897" y="212957"/>
                    <a:pt x="112268" y="209354"/>
                  </a:cubicBezTo>
                  <a:cubicBezTo>
                    <a:pt x="111803" y="207114"/>
                    <a:pt x="110635" y="205084"/>
                    <a:pt x="108934" y="203554"/>
                  </a:cubicBezTo>
                  <a:cubicBezTo>
                    <a:pt x="105392" y="199821"/>
                    <a:pt x="103155" y="195037"/>
                    <a:pt x="102554" y="189926"/>
                  </a:cubicBezTo>
                  <a:cubicBezTo>
                    <a:pt x="102554" y="188911"/>
                    <a:pt x="102554" y="187534"/>
                    <a:pt x="101684" y="187172"/>
                  </a:cubicBezTo>
                  <a:cubicBezTo>
                    <a:pt x="94435" y="184272"/>
                    <a:pt x="94073" y="176298"/>
                    <a:pt x="89651" y="171368"/>
                  </a:cubicBezTo>
                  <a:cubicBezTo>
                    <a:pt x="89157" y="170702"/>
                    <a:pt x="88948" y="169868"/>
                    <a:pt x="89071" y="169049"/>
                  </a:cubicBezTo>
                  <a:cubicBezTo>
                    <a:pt x="89566" y="166026"/>
                    <a:pt x="87958" y="163047"/>
                    <a:pt x="85156" y="161800"/>
                  </a:cubicBezTo>
                  <a:cubicBezTo>
                    <a:pt x="82402" y="160277"/>
                    <a:pt x="82184" y="156218"/>
                    <a:pt x="80372" y="153463"/>
                  </a:cubicBezTo>
                  <a:cubicBezTo>
                    <a:pt x="77327" y="148679"/>
                    <a:pt x="74790" y="143532"/>
                    <a:pt x="72036" y="138530"/>
                  </a:cubicBezTo>
                  <a:cubicBezTo>
                    <a:pt x="71216" y="136689"/>
                    <a:pt x="70089" y="134993"/>
                    <a:pt x="68701" y="133528"/>
                  </a:cubicBezTo>
                  <a:cubicBezTo>
                    <a:pt x="67422" y="132448"/>
                    <a:pt x="66702" y="130853"/>
                    <a:pt x="66744" y="129179"/>
                  </a:cubicBezTo>
                  <a:cubicBezTo>
                    <a:pt x="66744" y="128816"/>
                    <a:pt x="66744" y="128236"/>
                    <a:pt x="66744" y="128019"/>
                  </a:cubicBezTo>
                  <a:cubicBezTo>
                    <a:pt x="61742" y="122075"/>
                    <a:pt x="61887" y="113521"/>
                    <a:pt x="56088" y="108084"/>
                  </a:cubicBezTo>
                  <a:cubicBezTo>
                    <a:pt x="53768" y="105982"/>
                    <a:pt x="54275" y="102575"/>
                    <a:pt x="52681" y="101415"/>
                  </a:cubicBezTo>
                  <a:cubicBezTo>
                    <a:pt x="50525" y="99378"/>
                    <a:pt x="48821" y="96906"/>
                    <a:pt x="47679" y="94166"/>
                  </a:cubicBezTo>
                  <a:cubicBezTo>
                    <a:pt x="43266" y="86634"/>
                    <a:pt x="39320" y="78841"/>
                    <a:pt x="35863" y="70824"/>
                  </a:cubicBezTo>
                  <a:cubicBezTo>
                    <a:pt x="35286" y="68874"/>
                    <a:pt x="34121" y="67156"/>
                    <a:pt x="32528" y="65894"/>
                  </a:cubicBezTo>
                  <a:cubicBezTo>
                    <a:pt x="30252" y="63959"/>
                    <a:pt x="28526" y="61458"/>
                    <a:pt x="27526" y="58645"/>
                  </a:cubicBezTo>
                  <a:cubicBezTo>
                    <a:pt x="23756" y="53049"/>
                    <a:pt x="20803" y="46952"/>
                    <a:pt x="18755" y="40522"/>
                  </a:cubicBezTo>
                  <a:cubicBezTo>
                    <a:pt x="18691" y="40116"/>
                    <a:pt x="18515" y="39739"/>
                    <a:pt x="18247" y="39435"/>
                  </a:cubicBezTo>
                  <a:cubicBezTo>
                    <a:pt x="12099" y="31693"/>
                    <a:pt x="7206" y="23038"/>
                    <a:pt x="3749" y="13773"/>
                  </a:cubicBezTo>
                  <a:cubicBezTo>
                    <a:pt x="3242" y="12903"/>
                    <a:pt x="3024" y="11671"/>
                    <a:pt x="2299" y="11091"/>
                  </a:cubicBezTo>
                  <a:cubicBezTo>
                    <a:pt x="-2195" y="7901"/>
                    <a:pt x="1285" y="3842"/>
                    <a:pt x="1285" y="290"/>
                  </a:cubicBezTo>
                  <a:cubicBezTo>
                    <a:pt x="922" y="580"/>
                    <a:pt x="2009" y="362"/>
                    <a:pt x="2589" y="217"/>
                  </a:cubicBezTo>
                  <a:close/>
                </a:path>
              </a:pathLst>
            </a:custGeom>
            <a:solidFill>
              <a:schemeClr val="accent2"/>
            </a:solidFill>
            <a:ln w="72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333DF93B-C7C6-CF37-67F0-12343F6F3FB1}"/>
                </a:ext>
              </a:extLst>
            </p:cNvPr>
            <p:cNvSpPr/>
            <p:nvPr/>
          </p:nvSpPr>
          <p:spPr>
            <a:xfrm>
              <a:off x="9694487" y="1207384"/>
              <a:ext cx="325582" cy="126090"/>
            </a:xfrm>
            <a:custGeom>
              <a:avLst/>
              <a:gdLst>
                <a:gd name="connsiteX0" fmla="*/ 64074 w 325582"/>
                <a:gd name="connsiteY0" fmla="*/ 126091 h 126090"/>
                <a:gd name="connsiteX1" fmla="*/ 354 w 325582"/>
                <a:gd name="connsiteY1" fmla="*/ 126091 h 126090"/>
                <a:gd name="connsiteX2" fmla="*/ 354 w 325582"/>
                <a:gd name="connsiteY2" fmla="*/ 99631 h 126090"/>
                <a:gd name="connsiteX3" fmla="*/ 1659 w 325582"/>
                <a:gd name="connsiteY3" fmla="*/ 33157 h 126090"/>
                <a:gd name="connsiteX4" fmla="*/ 13185 w 325582"/>
                <a:gd name="connsiteY4" fmla="*/ 9018 h 126090"/>
                <a:gd name="connsiteX5" fmla="*/ 38557 w 325582"/>
                <a:gd name="connsiteY5" fmla="*/ 29 h 126090"/>
                <a:gd name="connsiteX6" fmla="*/ 254362 w 325582"/>
                <a:gd name="connsiteY6" fmla="*/ 29 h 126090"/>
                <a:gd name="connsiteX7" fmla="*/ 282779 w 325582"/>
                <a:gd name="connsiteY7" fmla="*/ 29 h 126090"/>
                <a:gd name="connsiteX8" fmla="*/ 324461 w 325582"/>
                <a:gd name="connsiteY8" fmla="*/ 41929 h 126090"/>
                <a:gd name="connsiteX9" fmla="*/ 325041 w 325582"/>
                <a:gd name="connsiteY9" fmla="*/ 81799 h 126090"/>
                <a:gd name="connsiteX10" fmla="*/ 325041 w 325582"/>
                <a:gd name="connsiteY10" fmla="*/ 101081 h 126090"/>
                <a:gd name="connsiteX11" fmla="*/ 325041 w 325582"/>
                <a:gd name="connsiteY11" fmla="*/ 126091 h 126090"/>
                <a:gd name="connsiteX12" fmla="*/ 64074 w 325582"/>
                <a:gd name="connsiteY12" fmla="*/ 126091 h 126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5582" h="126090">
                  <a:moveTo>
                    <a:pt x="64074" y="126091"/>
                  </a:moveTo>
                  <a:lnTo>
                    <a:pt x="354" y="126091"/>
                  </a:lnTo>
                  <a:cubicBezTo>
                    <a:pt x="-443" y="117247"/>
                    <a:pt x="354" y="108475"/>
                    <a:pt x="354" y="99631"/>
                  </a:cubicBezTo>
                  <a:cubicBezTo>
                    <a:pt x="354" y="77449"/>
                    <a:pt x="1442" y="55340"/>
                    <a:pt x="1659" y="33157"/>
                  </a:cubicBezTo>
                  <a:cubicBezTo>
                    <a:pt x="1846" y="23826"/>
                    <a:pt x="6046" y="15029"/>
                    <a:pt x="13185" y="9018"/>
                  </a:cubicBezTo>
                  <a:cubicBezTo>
                    <a:pt x="20175" y="2876"/>
                    <a:pt x="29260" y="-343"/>
                    <a:pt x="38557" y="29"/>
                  </a:cubicBezTo>
                  <a:cubicBezTo>
                    <a:pt x="110468" y="29"/>
                    <a:pt x="182403" y="29"/>
                    <a:pt x="254362" y="29"/>
                  </a:cubicBezTo>
                  <a:cubicBezTo>
                    <a:pt x="263859" y="29"/>
                    <a:pt x="273283" y="29"/>
                    <a:pt x="282779" y="29"/>
                  </a:cubicBezTo>
                  <a:cubicBezTo>
                    <a:pt x="305769" y="305"/>
                    <a:pt x="324305" y="18938"/>
                    <a:pt x="324461" y="41929"/>
                  </a:cubicBezTo>
                  <a:cubicBezTo>
                    <a:pt x="324461" y="55195"/>
                    <a:pt x="324461" y="68460"/>
                    <a:pt x="325041" y="81799"/>
                  </a:cubicBezTo>
                  <a:cubicBezTo>
                    <a:pt x="325512" y="88218"/>
                    <a:pt x="325512" y="94662"/>
                    <a:pt x="325041" y="101081"/>
                  </a:cubicBezTo>
                  <a:cubicBezTo>
                    <a:pt x="324316" y="109563"/>
                    <a:pt x="326563" y="117827"/>
                    <a:pt x="325041" y="126091"/>
                  </a:cubicBezTo>
                  <a:lnTo>
                    <a:pt x="64074" y="126091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72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A5A0586-D344-6F7D-4C22-F7DE6CD835FC}"/>
                </a:ext>
              </a:extLst>
            </p:cNvPr>
            <p:cNvSpPr/>
            <p:nvPr/>
          </p:nvSpPr>
          <p:spPr>
            <a:xfrm>
              <a:off x="9810470" y="2254254"/>
              <a:ext cx="82416" cy="59041"/>
            </a:xfrm>
            <a:custGeom>
              <a:avLst/>
              <a:gdLst>
                <a:gd name="connsiteX0" fmla="*/ 67 w 82416"/>
                <a:gd name="connsiteY0" fmla="*/ 0 h 59041"/>
                <a:gd name="connsiteX1" fmla="*/ 82416 w 82416"/>
                <a:gd name="connsiteY1" fmla="*/ 0 h 59041"/>
                <a:gd name="connsiteX2" fmla="*/ 76907 w 82416"/>
                <a:gd name="connsiteY2" fmla="*/ 8699 h 59041"/>
                <a:gd name="connsiteX3" fmla="*/ 73717 w 82416"/>
                <a:gd name="connsiteY3" fmla="*/ 13918 h 59041"/>
                <a:gd name="connsiteX4" fmla="*/ 70093 w 82416"/>
                <a:gd name="connsiteY4" fmla="*/ 18630 h 59041"/>
                <a:gd name="connsiteX5" fmla="*/ 68426 w 82416"/>
                <a:gd name="connsiteY5" fmla="*/ 20225 h 59041"/>
                <a:gd name="connsiteX6" fmla="*/ 60742 w 82416"/>
                <a:gd name="connsiteY6" fmla="*/ 36608 h 59041"/>
                <a:gd name="connsiteX7" fmla="*/ 50665 w 82416"/>
                <a:gd name="connsiteY7" fmla="*/ 52411 h 59041"/>
                <a:gd name="connsiteX8" fmla="*/ 44866 w 82416"/>
                <a:gd name="connsiteY8" fmla="*/ 55238 h 59041"/>
                <a:gd name="connsiteX9" fmla="*/ 37617 w 82416"/>
                <a:gd name="connsiteY9" fmla="*/ 57920 h 59041"/>
                <a:gd name="connsiteX10" fmla="*/ 31310 w 82416"/>
                <a:gd name="connsiteY10" fmla="*/ 56108 h 59041"/>
                <a:gd name="connsiteX11" fmla="*/ 21379 w 82416"/>
                <a:gd name="connsiteY11" fmla="*/ 39653 h 59041"/>
                <a:gd name="connsiteX12" fmla="*/ 18769 w 82416"/>
                <a:gd name="connsiteY12" fmla="*/ 34216 h 59041"/>
                <a:gd name="connsiteX13" fmla="*/ 15797 w 82416"/>
                <a:gd name="connsiteY13" fmla="*/ 29359 h 59041"/>
                <a:gd name="connsiteX14" fmla="*/ 14492 w 82416"/>
                <a:gd name="connsiteY14" fmla="*/ 28199 h 59041"/>
                <a:gd name="connsiteX15" fmla="*/ 8621 w 82416"/>
                <a:gd name="connsiteY15" fmla="*/ 17253 h 59041"/>
                <a:gd name="connsiteX16" fmla="*/ 2024 w 82416"/>
                <a:gd name="connsiteY16" fmla="*/ 5727 h 59041"/>
                <a:gd name="connsiteX17" fmla="*/ 67 w 82416"/>
                <a:gd name="connsiteY17" fmla="*/ 0 h 59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416" h="59041">
                  <a:moveTo>
                    <a:pt x="67" y="0"/>
                  </a:moveTo>
                  <a:lnTo>
                    <a:pt x="82416" y="0"/>
                  </a:lnTo>
                  <a:cubicBezTo>
                    <a:pt x="81412" y="3349"/>
                    <a:pt x="79507" y="6357"/>
                    <a:pt x="76907" y="8699"/>
                  </a:cubicBezTo>
                  <a:cubicBezTo>
                    <a:pt x="75441" y="10156"/>
                    <a:pt x="74347" y="11946"/>
                    <a:pt x="73717" y="13918"/>
                  </a:cubicBezTo>
                  <a:cubicBezTo>
                    <a:pt x="72920" y="15803"/>
                    <a:pt x="72268" y="17760"/>
                    <a:pt x="70093" y="18630"/>
                  </a:cubicBezTo>
                  <a:cubicBezTo>
                    <a:pt x="69441" y="18630"/>
                    <a:pt x="68426" y="19645"/>
                    <a:pt x="68426" y="20225"/>
                  </a:cubicBezTo>
                  <a:cubicBezTo>
                    <a:pt x="68426" y="26822"/>
                    <a:pt x="63351" y="31244"/>
                    <a:pt x="60742" y="36608"/>
                  </a:cubicBezTo>
                  <a:cubicBezTo>
                    <a:pt x="58132" y="41972"/>
                    <a:pt x="53493" y="46974"/>
                    <a:pt x="50665" y="52411"/>
                  </a:cubicBezTo>
                  <a:cubicBezTo>
                    <a:pt x="49356" y="54296"/>
                    <a:pt x="47160" y="55369"/>
                    <a:pt x="44866" y="55238"/>
                  </a:cubicBezTo>
                  <a:cubicBezTo>
                    <a:pt x="42259" y="55492"/>
                    <a:pt x="39763" y="56420"/>
                    <a:pt x="37617" y="57920"/>
                  </a:cubicBezTo>
                  <a:cubicBezTo>
                    <a:pt x="34355" y="59950"/>
                    <a:pt x="33558" y="59153"/>
                    <a:pt x="31310" y="56108"/>
                  </a:cubicBezTo>
                  <a:cubicBezTo>
                    <a:pt x="27541" y="50889"/>
                    <a:pt x="26381" y="44147"/>
                    <a:pt x="21379" y="39653"/>
                  </a:cubicBezTo>
                  <a:cubicBezTo>
                    <a:pt x="20004" y="38130"/>
                    <a:pt x="19098" y="36238"/>
                    <a:pt x="18769" y="34216"/>
                  </a:cubicBezTo>
                  <a:cubicBezTo>
                    <a:pt x="18262" y="32186"/>
                    <a:pt x="18189" y="30156"/>
                    <a:pt x="15797" y="29359"/>
                  </a:cubicBezTo>
                  <a:cubicBezTo>
                    <a:pt x="15217" y="29359"/>
                    <a:pt x="14420" y="28489"/>
                    <a:pt x="14492" y="28199"/>
                  </a:cubicBezTo>
                  <a:cubicBezTo>
                    <a:pt x="15870" y="22762"/>
                    <a:pt x="10505" y="20950"/>
                    <a:pt x="8621" y="17253"/>
                  </a:cubicBezTo>
                  <a:cubicBezTo>
                    <a:pt x="6850" y="13179"/>
                    <a:pt x="4637" y="9315"/>
                    <a:pt x="2024" y="5727"/>
                  </a:cubicBezTo>
                  <a:cubicBezTo>
                    <a:pt x="493" y="4241"/>
                    <a:pt x="-234" y="2109"/>
                    <a:pt x="67" y="0"/>
                  </a:cubicBezTo>
                  <a:close/>
                </a:path>
              </a:pathLst>
            </a:custGeom>
            <a:solidFill>
              <a:schemeClr val="accent4"/>
            </a:solidFill>
            <a:ln w="72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CF95C380-98FE-9EE7-F111-F93E82DDFE0B}"/>
                </a:ext>
              </a:extLst>
            </p:cNvPr>
            <p:cNvSpPr/>
            <p:nvPr/>
          </p:nvSpPr>
          <p:spPr>
            <a:xfrm>
              <a:off x="9939863" y="1333402"/>
              <a:ext cx="18323" cy="707148"/>
            </a:xfrm>
            <a:custGeom>
              <a:avLst/>
              <a:gdLst>
                <a:gd name="connsiteX0" fmla="*/ 3840 w 18323"/>
                <a:gd name="connsiteY0" fmla="*/ 0 h 707148"/>
                <a:gd name="connsiteX1" fmla="*/ 16164 w 18323"/>
                <a:gd name="connsiteY1" fmla="*/ 0 h 707148"/>
                <a:gd name="connsiteX2" fmla="*/ 16164 w 18323"/>
                <a:gd name="connsiteY2" fmla="*/ 126134 h 707148"/>
                <a:gd name="connsiteX3" fmla="*/ 17396 w 18323"/>
                <a:gd name="connsiteY3" fmla="*/ 140197 h 707148"/>
                <a:gd name="connsiteX4" fmla="*/ 17396 w 18323"/>
                <a:gd name="connsiteY4" fmla="*/ 176950 h 707148"/>
                <a:gd name="connsiteX5" fmla="*/ 17396 w 18323"/>
                <a:gd name="connsiteY5" fmla="*/ 221822 h 707148"/>
                <a:gd name="connsiteX6" fmla="*/ 17396 w 18323"/>
                <a:gd name="connsiteY6" fmla="*/ 298083 h 707148"/>
                <a:gd name="connsiteX7" fmla="*/ 17396 w 18323"/>
                <a:gd name="connsiteY7" fmla="*/ 323165 h 707148"/>
                <a:gd name="connsiteX8" fmla="*/ 18194 w 18323"/>
                <a:gd name="connsiteY8" fmla="*/ 336358 h 707148"/>
                <a:gd name="connsiteX9" fmla="*/ 17759 w 18323"/>
                <a:gd name="connsiteY9" fmla="*/ 356438 h 707148"/>
                <a:gd name="connsiteX10" fmla="*/ 17759 w 18323"/>
                <a:gd name="connsiteY10" fmla="*/ 369124 h 707148"/>
                <a:gd name="connsiteX11" fmla="*/ 17759 w 18323"/>
                <a:gd name="connsiteY11" fmla="*/ 397323 h 707148"/>
                <a:gd name="connsiteX12" fmla="*/ 17759 w 18323"/>
                <a:gd name="connsiteY12" fmla="*/ 410081 h 707148"/>
                <a:gd name="connsiteX13" fmla="*/ 16889 w 18323"/>
                <a:gd name="connsiteY13" fmla="*/ 427117 h 707148"/>
                <a:gd name="connsiteX14" fmla="*/ 17976 w 18323"/>
                <a:gd name="connsiteY14" fmla="*/ 437483 h 707148"/>
                <a:gd name="connsiteX15" fmla="*/ 17469 w 18323"/>
                <a:gd name="connsiteY15" fmla="*/ 450966 h 707148"/>
                <a:gd name="connsiteX16" fmla="*/ 17904 w 18323"/>
                <a:gd name="connsiteY16" fmla="*/ 467276 h 707148"/>
                <a:gd name="connsiteX17" fmla="*/ 17904 w 18323"/>
                <a:gd name="connsiteY17" fmla="*/ 494750 h 707148"/>
                <a:gd name="connsiteX18" fmla="*/ 17904 w 18323"/>
                <a:gd name="connsiteY18" fmla="*/ 508161 h 707148"/>
                <a:gd name="connsiteX19" fmla="*/ 17904 w 18323"/>
                <a:gd name="connsiteY19" fmla="*/ 543392 h 707148"/>
                <a:gd name="connsiteX20" fmla="*/ 16961 w 18323"/>
                <a:gd name="connsiteY20" fmla="*/ 554338 h 707148"/>
                <a:gd name="connsiteX21" fmla="*/ 17976 w 18323"/>
                <a:gd name="connsiteY21" fmla="*/ 564052 h 707148"/>
                <a:gd name="connsiteX22" fmla="*/ 17976 w 18323"/>
                <a:gd name="connsiteY22" fmla="*/ 631903 h 707148"/>
                <a:gd name="connsiteX23" fmla="*/ 17976 w 18323"/>
                <a:gd name="connsiteY23" fmla="*/ 707149 h 707148"/>
                <a:gd name="connsiteX24" fmla="*/ 216 w 18323"/>
                <a:gd name="connsiteY24" fmla="*/ 707149 h 707148"/>
                <a:gd name="connsiteX25" fmla="*/ 216 w 18323"/>
                <a:gd name="connsiteY25" fmla="*/ 674890 h 707148"/>
                <a:gd name="connsiteX26" fmla="*/ 216 w 18323"/>
                <a:gd name="connsiteY26" fmla="*/ 660392 h 707148"/>
                <a:gd name="connsiteX27" fmla="*/ 868 w 18323"/>
                <a:gd name="connsiteY27" fmla="*/ 649374 h 707148"/>
                <a:gd name="connsiteX28" fmla="*/ 288 w 18323"/>
                <a:gd name="connsiteY28" fmla="*/ 632991 h 707148"/>
                <a:gd name="connsiteX29" fmla="*/ 288 w 18323"/>
                <a:gd name="connsiteY29" fmla="*/ 601385 h 707148"/>
                <a:gd name="connsiteX30" fmla="*/ 941 w 18323"/>
                <a:gd name="connsiteY30" fmla="*/ 585654 h 707148"/>
                <a:gd name="connsiteX31" fmla="*/ 361 w 18323"/>
                <a:gd name="connsiteY31" fmla="*/ 574708 h 707148"/>
                <a:gd name="connsiteX32" fmla="*/ 723 w 18323"/>
                <a:gd name="connsiteY32" fmla="*/ 549626 h 707148"/>
                <a:gd name="connsiteX33" fmla="*/ 361 w 18323"/>
                <a:gd name="connsiteY33" fmla="*/ 539405 h 707148"/>
                <a:gd name="connsiteX34" fmla="*/ 1303 w 18323"/>
                <a:gd name="connsiteY34" fmla="*/ 517658 h 707148"/>
                <a:gd name="connsiteX35" fmla="*/ 868 w 18323"/>
                <a:gd name="connsiteY35" fmla="*/ 498593 h 707148"/>
                <a:gd name="connsiteX36" fmla="*/ 1303 w 18323"/>
                <a:gd name="connsiteY36" fmla="*/ 462347 h 707148"/>
                <a:gd name="connsiteX37" fmla="*/ 1303 w 18323"/>
                <a:gd name="connsiteY37" fmla="*/ 392683 h 707148"/>
                <a:gd name="connsiteX38" fmla="*/ 1738 w 18323"/>
                <a:gd name="connsiteY38" fmla="*/ 324324 h 707148"/>
                <a:gd name="connsiteX39" fmla="*/ 1376 w 18323"/>
                <a:gd name="connsiteY39" fmla="*/ 285252 h 707148"/>
                <a:gd name="connsiteX40" fmla="*/ 2101 w 18323"/>
                <a:gd name="connsiteY40" fmla="*/ 275538 h 707148"/>
                <a:gd name="connsiteX41" fmla="*/ 1448 w 18323"/>
                <a:gd name="connsiteY41" fmla="*/ 252413 h 707148"/>
                <a:gd name="connsiteX42" fmla="*/ 1956 w 18323"/>
                <a:gd name="connsiteY42" fmla="*/ 244584 h 707148"/>
                <a:gd name="connsiteX43" fmla="*/ 1956 w 18323"/>
                <a:gd name="connsiteY43" fmla="*/ 224142 h 707148"/>
                <a:gd name="connsiteX44" fmla="*/ 1956 w 18323"/>
                <a:gd name="connsiteY44" fmla="*/ 199785 h 707148"/>
                <a:gd name="connsiteX45" fmla="*/ 1956 w 18323"/>
                <a:gd name="connsiteY45" fmla="*/ 138748 h 707148"/>
                <a:gd name="connsiteX46" fmla="*/ 2971 w 18323"/>
                <a:gd name="connsiteY46" fmla="*/ 129686 h 707148"/>
                <a:gd name="connsiteX47" fmla="*/ 2101 w 18323"/>
                <a:gd name="connsiteY47" fmla="*/ 117508 h 707148"/>
                <a:gd name="connsiteX48" fmla="*/ 2536 w 18323"/>
                <a:gd name="connsiteY48" fmla="*/ 104024 h 707148"/>
                <a:gd name="connsiteX49" fmla="*/ 2536 w 18323"/>
                <a:gd name="connsiteY49" fmla="*/ 71041 h 707148"/>
                <a:gd name="connsiteX50" fmla="*/ 3260 w 18323"/>
                <a:gd name="connsiteY50" fmla="*/ 46902 h 707148"/>
                <a:gd name="connsiteX51" fmla="*/ 3840 w 18323"/>
                <a:gd name="connsiteY51" fmla="*/ 0 h 7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8323" h="707148">
                  <a:moveTo>
                    <a:pt x="3840" y="0"/>
                  </a:moveTo>
                  <a:lnTo>
                    <a:pt x="16164" y="0"/>
                  </a:lnTo>
                  <a:cubicBezTo>
                    <a:pt x="16164" y="42045"/>
                    <a:pt x="16164" y="84089"/>
                    <a:pt x="16164" y="126134"/>
                  </a:cubicBezTo>
                  <a:cubicBezTo>
                    <a:pt x="16164" y="130919"/>
                    <a:pt x="17614" y="135486"/>
                    <a:pt x="17396" y="140197"/>
                  </a:cubicBezTo>
                  <a:cubicBezTo>
                    <a:pt x="16671" y="152448"/>
                    <a:pt x="17396" y="164699"/>
                    <a:pt x="17396" y="176950"/>
                  </a:cubicBezTo>
                  <a:cubicBezTo>
                    <a:pt x="17396" y="191883"/>
                    <a:pt x="17396" y="206889"/>
                    <a:pt x="17396" y="221822"/>
                  </a:cubicBezTo>
                  <a:cubicBezTo>
                    <a:pt x="17396" y="247194"/>
                    <a:pt x="17396" y="272566"/>
                    <a:pt x="17396" y="298083"/>
                  </a:cubicBezTo>
                  <a:cubicBezTo>
                    <a:pt x="17396" y="306419"/>
                    <a:pt x="17396" y="314756"/>
                    <a:pt x="17396" y="323165"/>
                  </a:cubicBezTo>
                  <a:cubicBezTo>
                    <a:pt x="17914" y="327544"/>
                    <a:pt x="18181" y="331948"/>
                    <a:pt x="18194" y="336358"/>
                  </a:cubicBezTo>
                  <a:cubicBezTo>
                    <a:pt x="17469" y="343027"/>
                    <a:pt x="19136" y="349696"/>
                    <a:pt x="17759" y="356438"/>
                  </a:cubicBezTo>
                  <a:cubicBezTo>
                    <a:pt x="17295" y="360654"/>
                    <a:pt x="17295" y="364908"/>
                    <a:pt x="17759" y="369124"/>
                  </a:cubicBezTo>
                  <a:cubicBezTo>
                    <a:pt x="18266" y="378516"/>
                    <a:pt x="18266" y="387930"/>
                    <a:pt x="17759" y="397323"/>
                  </a:cubicBezTo>
                  <a:cubicBezTo>
                    <a:pt x="17540" y="401573"/>
                    <a:pt x="17540" y="405831"/>
                    <a:pt x="17759" y="410081"/>
                  </a:cubicBezTo>
                  <a:cubicBezTo>
                    <a:pt x="17759" y="415880"/>
                    <a:pt x="17034" y="421462"/>
                    <a:pt x="16889" y="427117"/>
                  </a:cubicBezTo>
                  <a:cubicBezTo>
                    <a:pt x="16889" y="430669"/>
                    <a:pt x="17759" y="434366"/>
                    <a:pt x="17976" y="437483"/>
                  </a:cubicBezTo>
                  <a:cubicBezTo>
                    <a:pt x="18133" y="441984"/>
                    <a:pt x="17963" y="446490"/>
                    <a:pt x="17469" y="450966"/>
                  </a:cubicBezTo>
                  <a:cubicBezTo>
                    <a:pt x="17469" y="456330"/>
                    <a:pt x="18556" y="461912"/>
                    <a:pt x="17904" y="467276"/>
                  </a:cubicBezTo>
                  <a:cubicBezTo>
                    <a:pt x="16889" y="476410"/>
                    <a:pt x="18918" y="485544"/>
                    <a:pt x="17904" y="494750"/>
                  </a:cubicBezTo>
                  <a:cubicBezTo>
                    <a:pt x="17324" y="498882"/>
                    <a:pt x="18629" y="503739"/>
                    <a:pt x="17904" y="508161"/>
                  </a:cubicBezTo>
                  <a:cubicBezTo>
                    <a:pt x="16889" y="519905"/>
                    <a:pt x="18339" y="531648"/>
                    <a:pt x="17904" y="543392"/>
                  </a:cubicBezTo>
                  <a:cubicBezTo>
                    <a:pt x="18167" y="547067"/>
                    <a:pt x="17849" y="550761"/>
                    <a:pt x="16961" y="554338"/>
                  </a:cubicBezTo>
                  <a:cubicBezTo>
                    <a:pt x="15946" y="557600"/>
                    <a:pt x="17976" y="560717"/>
                    <a:pt x="17976" y="564052"/>
                  </a:cubicBezTo>
                  <a:cubicBezTo>
                    <a:pt x="17976" y="586669"/>
                    <a:pt x="17976" y="609286"/>
                    <a:pt x="17976" y="631903"/>
                  </a:cubicBezTo>
                  <a:cubicBezTo>
                    <a:pt x="17976" y="656985"/>
                    <a:pt x="17976" y="682067"/>
                    <a:pt x="17976" y="707149"/>
                  </a:cubicBezTo>
                  <a:lnTo>
                    <a:pt x="216" y="707149"/>
                  </a:lnTo>
                  <a:cubicBezTo>
                    <a:pt x="216" y="696348"/>
                    <a:pt x="216" y="685402"/>
                    <a:pt x="216" y="674890"/>
                  </a:cubicBezTo>
                  <a:cubicBezTo>
                    <a:pt x="-72" y="670063"/>
                    <a:pt x="-72" y="665220"/>
                    <a:pt x="216" y="660392"/>
                  </a:cubicBezTo>
                  <a:cubicBezTo>
                    <a:pt x="936" y="656768"/>
                    <a:pt x="1155" y="653056"/>
                    <a:pt x="868" y="649374"/>
                  </a:cubicBezTo>
                  <a:cubicBezTo>
                    <a:pt x="433" y="643864"/>
                    <a:pt x="506" y="638428"/>
                    <a:pt x="288" y="632991"/>
                  </a:cubicBezTo>
                  <a:cubicBezTo>
                    <a:pt x="-147" y="622407"/>
                    <a:pt x="868" y="611896"/>
                    <a:pt x="288" y="601385"/>
                  </a:cubicBezTo>
                  <a:cubicBezTo>
                    <a:pt x="-147" y="596165"/>
                    <a:pt x="1593" y="590946"/>
                    <a:pt x="941" y="585654"/>
                  </a:cubicBezTo>
                  <a:cubicBezTo>
                    <a:pt x="170" y="582059"/>
                    <a:pt x="-26" y="578364"/>
                    <a:pt x="361" y="574708"/>
                  </a:cubicBezTo>
                  <a:cubicBezTo>
                    <a:pt x="1569" y="566398"/>
                    <a:pt x="1690" y="557967"/>
                    <a:pt x="723" y="549626"/>
                  </a:cubicBezTo>
                  <a:cubicBezTo>
                    <a:pt x="205" y="546244"/>
                    <a:pt x="83" y="542814"/>
                    <a:pt x="361" y="539405"/>
                  </a:cubicBezTo>
                  <a:cubicBezTo>
                    <a:pt x="1280" y="532195"/>
                    <a:pt x="1595" y="524921"/>
                    <a:pt x="1303" y="517658"/>
                  </a:cubicBezTo>
                  <a:cubicBezTo>
                    <a:pt x="1303" y="511278"/>
                    <a:pt x="723" y="504899"/>
                    <a:pt x="868" y="498593"/>
                  </a:cubicBezTo>
                  <a:cubicBezTo>
                    <a:pt x="1231" y="486559"/>
                    <a:pt x="1376" y="474598"/>
                    <a:pt x="1303" y="462347"/>
                  </a:cubicBezTo>
                  <a:cubicBezTo>
                    <a:pt x="1303" y="439150"/>
                    <a:pt x="1303" y="415953"/>
                    <a:pt x="1303" y="392683"/>
                  </a:cubicBezTo>
                  <a:cubicBezTo>
                    <a:pt x="1303" y="369414"/>
                    <a:pt x="1303" y="347159"/>
                    <a:pt x="1738" y="324324"/>
                  </a:cubicBezTo>
                  <a:cubicBezTo>
                    <a:pt x="2270" y="311302"/>
                    <a:pt x="2149" y="298262"/>
                    <a:pt x="1376" y="285252"/>
                  </a:cubicBezTo>
                  <a:cubicBezTo>
                    <a:pt x="1376" y="281917"/>
                    <a:pt x="2536" y="278510"/>
                    <a:pt x="2101" y="275538"/>
                  </a:cubicBezTo>
                  <a:cubicBezTo>
                    <a:pt x="941" y="267781"/>
                    <a:pt x="2536" y="260097"/>
                    <a:pt x="1448" y="252413"/>
                  </a:cubicBezTo>
                  <a:cubicBezTo>
                    <a:pt x="1086" y="249876"/>
                    <a:pt x="2391" y="247122"/>
                    <a:pt x="1956" y="244584"/>
                  </a:cubicBezTo>
                  <a:cubicBezTo>
                    <a:pt x="1122" y="237796"/>
                    <a:pt x="1122" y="230931"/>
                    <a:pt x="1956" y="224142"/>
                  </a:cubicBezTo>
                  <a:cubicBezTo>
                    <a:pt x="2463" y="216023"/>
                    <a:pt x="1956" y="207904"/>
                    <a:pt x="1956" y="199785"/>
                  </a:cubicBezTo>
                  <a:cubicBezTo>
                    <a:pt x="2608" y="179488"/>
                    <a:pt x="1956" y="159118"/>
                    <a:pt x="1956" y="138748"/>
                  </a:cubicBezTo>
                  <a:cubicBezTo>
                    <a:pt x="1956" y="135631"/>
                    <a:pt x="3913" y="132731"/>
                    <a:pt x="2971" y="129686"/>
                  </a:cubicBezTo>
                  <a:cubicBezTo>
                    <a:pt x="2177" y="125678"/>
                    <a:pt x="1885" y="121588"/>
                    <a:pt x="2101" y="117508"/>
                  </a:cubicBezTo>
                  <a:cubicBezTo>
                    <a:pt x="2101" y="112941"/>
                    <a:pt x="2971" y="108446"/>
                    <a:pt x="2536" y="104024"/>
                  </a:cubicBezTo>
                  <a:cubicBezTo>
                    <a:pt x="1448" y="93006"/>
                    <a:pt x="2536" y="82277"/>
                    <a:pt x="2536" y="71041"/>
                  </a:cubicBezTo>
                  <a:cubicBezTo>
                    <a:pt x="2536" y="62995"/>
                    <a:pt x="2536" y="54948"/>
                    <a:pt x="3260" y="46902"/>
                  </a:cubicBezTo>
                  <a:cubicBezTo>
                    <a:pt x="4275" y="31316"/>
                    <a:pt x="3840" y="15658"/>
                    <a:pt x="384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72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4FA5E86E-F071-B868-3506-7A81BCA09FC7}"/>
                </a:ext>
              </a:extLst>
            </p:cNvPr>
            <p:cNvSpPr/>
            <p:nvPr/>
          </p:nvSpPr>
          <p:spPr>
            <a:xfrm>
              <a:off x="9755171" y="1333474"/>
              <a:ext cx="19265" cy="707629"/>
            </a:xfrm>
            <a:custGeom>
              <a:avLst/>
              <a:gdLst>
                <a:gd name="connsiteX0" fmla="*/ 3390 w 19265"/>
                <a:gd name="connsiteY0" fmla="*/ 0 h 707629"/>
                <a:gd name="connsiteX1" fmla="*/ 15786 w 19265"/>
                <a:gd name="connsiteY1" fmla="*/ 0 h 707629"/>
                <a:gd name="connsiteX2" fmla="*/ 15786 w 19265"/>
                <a:gd name="connsiteY2" fmla="*/ 28561 h 707629"/>
                <a:gd name="connsiteX3" fmla="*/ 14554 w 19265"/>
                <a:gd name="connsiteY3" fmla="*/ 59298 h 707629"/>
                <a:gd name="connsiteX4" fmla="*/ 14554 w 19265"/>
                <a:gd name="connsiteY4" fmla="*/ 61037 h 707629"/>
                <a:gd name="connsiteX5" fmla="*/ 16293 w 19265"/>
                <a:gd name="connsiteY5" fmla="*/ 80827 h 707629"/>
                <a:gd name="connsiteX6" fmla="*/ 15206 w 19265"/>
                <a:gd name="connsiteY6" fmla="*/ 131571 h 707629"/>
                <a:gd name="connsiteX7" fmla="*/ 15786 w 19265"/>
                <a:gd name="connsiteY7" fmla="*/ 133963 h 707629"/>
                <a:gd name="connsiteX8" fmla="*/ 17091 w 19265"/>
                <a:gd name="connsiteY8" fmla="*/ 166802 h 707629"/>
                <a:gd name="connsiteX9" fmla="*/ 17091 w 19265"/>
                <a:gd name="connsiteY9" fmla="*/ 175790 h 707629"/>
                <a:gd name="connsiteX10" fmla="*/ 16583 w 19265"/>
                <a:gd name="connsiteY10" fmla="*/ 187099 h 707629"/>
                <a:gd name="connsiteX11" fmla="*/ 16583 w 19265"/>
                <a:gd name="connsiteY11" fmla="*/ 194348 h 707629"/>
                <a:gd name="connsiteX12" fmla="*/ 17163 w 19265"/>
                <a:gd name="connsiteY12" fmla="*/ 199205 h 707629"/>
                <a:gd name="connsiteX13" fmla="*/ 16583 w 19265"/>
                <a:gd name="connsiteY13" fmla="*/ 207686 h 707629"/>
                <a:gd name="connsiteX14" fmla="*/ 16583 w 19265"/>
                <a:gd name="connsiteY14" fmla="*/ 239872 h 707629"/>
                <a:gd name="connsiteX15" fmla="*/ 16583 w 19265"/>
                <a:gd name="connsiteY15" fmla="*/ 264737 h 707629"/>
                <a:gd name="connsiteX16" fmla="*/ 16583 w 19265"/>
                <a:gd name="connsiteY16" fmla="*/ 294603 h 707629"/>
                <a:gd name="connsiteX17" fmla="*/ 16076 w 19265"/>
                <a:gd name="connsiteY17" fmla="*/ 307144 h 707629"/>
                <a:gd name="connsiteX18" fmla="*/ 17308 w 19265"/>
                <a:gd name="connsiteY18" fmla="*/ 323382 h 707629"/>
                <a:gd name="connsiteX19" fmla="*/ 16148 w 19265"/>
                <a:gd name="connsiteY19" fmla="*/ 364557 h 707629"/>
                <a:gd name="connsiteX20" fmla="*/ 16583 w 19265"/>
                <a:gd name="connsiteY20" fmla="*/ 370646 h 707629"/>
                <a:gd name="connsiteX21" fmla="*/ 17308 w 19265"/>
                <a:gd name="connsiteY21" fmla="*/ 378548 h 707629"/>
                <a:gd name="connsiteX22" fmla="*/ 17308 w 19265"/>
                <a:gd name="connsiteY22" fmla="*/ 395221 h 707629"/>
                <a:gd name="connsiteX23" fmla="*/ 17743 w 19265"/>
                <a:gd name="connsiteY23" fmla="*/ 420375 h 707629"/>
                <a:gd name="connsiteX24" fmla="*/ 18106 w 19265"/>
                <a:gd name="connsiteY24" fmla="*/ 444297 h 707629"/>
                <a:gd name="connsiteX25" fmla="*/ 18106 w 19265"/>
                <a:gd name="connsiteY25" fmla="*/ 457635 h 707629"/>
                <a:gd name="connsiteX26" fmla="*/ 18106 w 19265"/>
                <a:gd name="connsiteY26" fmla="*/ 465464 h 707629"/>
                <a:gd name="connsiteX27" fmla="*/ 18106 w 19265"/>
                <a:gd name="connsiteY27" fmla="*/ 471481 h 707629"/>
                <a:gd name="connsiteX28" fmla="*/ 17308 w 19265"/>
                <a:gd name="connsiteY28" fmla="*/ 475613 h 707629"/>
                <a:gd name="connsiteX29" fmla="*/ 17308 w 19265"/>
                <a:gd name="connsiteY29" fmla="*/ 490111 h 707629"/>
                <a:gd name="connsiteX30" fmla="*/ 17308 w 19265"/>
                <a:gd name="connsiteY30" fmla="*/ 493663 h 707629"/>
                <a:gd name="connsiteX31" fmla="*/ 17816 w 19265"/>
                <a:gd name="connsiteY31" fmla="*/ 504102 h 707629"/>
                <a:gd name="connsiteX32" fmla="*/ 17816 w 19265"/>
                <a:gd name="connsiteY32" fmla="*/ 525849 h 707629"/>
                <a:gd name="connsiteX33" fmla="*/ 16801 w 19265"/>
                <a:gd name="connsiteY33" fmla="*/ 565502 h 707629"/>
                <a:gd name="connsiteX34" fmla="*/ 16801 w 19265"/>
                <a:gd name="connsiteY34" fmla="*/ 567241 h 707629"/>
                <a:gd name="connsiteX35" fmla="*/ 16801 w 19265"/>
                <a:gd name="connsiteY35" fmla="*/ 583262 h 707629"/>
                <a:gd name="connsiteX36" fmla="*/ 16801 w 19265"/>
                <a:gd name="connsiteY36" fmla="*/ 586742 h 707629"/>
                <a:gd name="connsiteX37" fmla="*/ 17961 w 19265"/>
                <a:gd name="connsiteY37" fmla="*/ 597108 h 707629"/>
                <a:gd name="connsiteX38" fmla="*/ 17961 w 19265"/>
                <a:gd name="connsiteY38" fmla="*/ 643864 h 707629"/>
                <a:gd name="connsiteX39" fmla="*/ 17961 w 19265"/>
                <a:gd name="connsiteY39" fmla="*/ 699972 h 707629"/>
                <a:gd name="connsiteX40" fmla="*/ 19266 w 19265"/>
                <a:gd name="connsiteY40" fmla="*/ 706352 h 707629"/>
                <a:gd name="connsiteX41" fmla="*/ 708 w 19265"/>
                <a:gd name="connsiteY41" fmla="*/ 706352 h 707629"/>
                <a:gd name="connsiteX42" fmla="*/ 55 w 19265"/>
                <a:gd name="connsiteY42" fmla="*/ 684604 h 707629"/>
                <a:gd name="connsiteX43" fmla="*/ 635 w 19265"/>
                <a:gd name="connsiteY43" fmla="*/ 656913 h 707629"/>
                <a:gd name="connsiteX44" fmla="*/ 635 w 19265"/>
                <a:gd name="connsiteY44" fmla="*/ 519180 h 707629"/>
                <a:gd name="connsiteX45" fmla="*/ 635 w 19265"/>
                <a:gd name="connsiteY45" fmla="*/ 482500 h 707629"/>
                <a:gd name="connsiteX46" fmla="*/ 635 w 19265"/>
                <a:gd name="connsiteY46" fmla="*/ 430958 h 707629"/>
                <a:gd name="connsiteX47" fmla="*/ 635 w 19265"/>
                <a:gd name="connsiteY47" fmla="*/ 408486 h 707629"/>
                <a:gd name="connsiteX48" fmla="*/ 635 w 19265"/>
                <a:gd name="connsiteY48" fmla="*/ 385507 h 707629"/>
                <a:gd name="connsiteX49" fmla="*/ 1215 w 19265"/>
                <a:gd name="connsiteY49" fmla="*/ 366297 h 707629"/>
                <a:gd name="connsiteX50" fmla="*/ 200 w 19265"/>
                <a:gd name="connsiteY50" fmla="*/ 350639 h 707629"/>
                <a:gd name="connsiteX51" fmla="*/ 200 w 19265"/>
                <a:gd name="connsiteY51" fmla="*/ 349406 h 707629"/>
                <a:gd name="connsiteX52" fmla="*/ 1143 w 19265"/>
                <a:gd name="connsiteY52" fmla="*/ 321425 h 707629"/>
                <a:gd name="connsiteX53" fmla="*/ 635 w 19265"/>
                <a:gd name="connsiteY53" fmla="*/ 317873 h 707629"/>
                <a:gd name="connsiteX54" fmla="*/ 1433 w 19265"/>
                <a:gd name="connsiteY54" fmla="*/ 309536 h 707629"/>
                <a:gd name="connsiteX55" fmla="*/ 2158 w 19265"/>
                <a:gd name="connsiteY55" fmla="*/ 304317 h 707629"/>
                <a:gd name="connsiteX56" fmla="*/ 1143 w 19265"/>
                <a:gd name="connsiteY56" fmla="*/ 294966 h 707629"/>
                <a:gd name="connsiteX57" fmla="*/ 563 w 19265"/>
                <a:gd name="connsiteY57" fmla="*/ 277858 h 707629"/>
                <a:gd name="connsiteX58" fmla="*/ 563 w 19265"/>
                <a:gd name="connsiteY58" fmla="*/ 270609 h 707629"/>
                <a:gd name="connsiteX59" fmla="*/ 1578 w 19265"/>
                <a:gd name="connsiteY59" fmla="*/ 217908 h 707629"/>
                <a:gd name="connsiteX60" fmla="*/ 1578 w 19265"/>
                <a:gd name="connsiteY60" fmla="*/ 180502 h 707629"/>
                <a:gd name="connsiteX61" fmla="*/ 1578 w 19265"/>
                <a:gd name="connsiteY61" fmla="*/ 143097 h 707629"/>
                <a:gd name="connsiteX62" fmla="*/ 2520 w 19265"/>
                <a:gd name="connsiteY62" fmla="*/ 133383 h 707629"/>
                <a:gd name="connsiteX63" fmla="*/ 2520 w 19265"/>
                <a:gd name="connsiteY63" fmla="*/ 129686 h 707629"/>
                <a:gd name="connsiteX64" fmla="*/ 2810 w 19265"/>
                <a:gd name="connsiteY64" fmla="*/ 74231 h 707629"/>
                <a:gd name="connsiteX65" fmla="*/ 4115 w 19265"/>
                <a:gd name="connsiteY65" fmla="*/ 59008 h 707629"/>
                <a:gd name="connsiteX66" fmla="*/ 5637 w 19265"/>
                <a:gd name="connsiteY66" fmla="*/ 44509 h 707629"/>
                <a:gd name="connsiteX67" fmla="*/ 3680 w 19265"/>
                <a:gd name="connsiteY67" fmla="*/ 36535 h 707629"/>
                <a:gd name="connsiteX68" fmla="*/ 3680 w 19265"/>
                <a:gd name="connsiteY68" fmla="*/ 23705 h 707629"/>
                <a:gd name="connsiteX69" fmla="*/ 3390 w 19265"/>
                <a:gd name="connsiteY69" fmla="*/ 0 h 70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9265" h="707629">
                  <a:moveTo>
                    <a:pt x="3390" y="0"/>
                  </a:moveTo>
                  <a:lnTo>
                    <a:pt x="15786" y="0"/>
                  </a:lnTo>
                  <a:cubicBezTo>
                    <a:pt x="16438" y="9496"/>
                    <a:pt x="15134" y="18993"/>
                    <a:pt x="15786" y="28561"/>
                  </a:cubicBezTo>
                  <a:cubicBezTo>
                    <a:pt x="16438" y="38130"/>
                    <a:pt x="15061" y="49004"/>
                    <a:pt x="14554" y="59298"/>
                  </a:cubicBezTo>
                  <a:cubicBezTo>
                    <a:pt x="14554" y="59877"/>
                    <a:pt x="14119" y="60530"/>
                    <a:pt x="14554" y="61037"/>
                  </a:cubicBezTo>
                  <a:cubicBezTo>
                    <a:pt x="16432" y="67455"/>
                    <a:pt x="17023" y="74181"/>
                    <a:pt x="16293" y="80827"/>
                  </a:cubicBezTo>
                  <a:cubicBezTo>
                    <a:pt x="16998" y="97748"/>
                    <a:pt x="16635" y="114696"/>
                    <a:pt x="15206" y="131571"/>
                  </a:cubicBezTo>
                  <a:cubicBezTo>
                    <a:pt x="15206" y="132296"/>
                    <a:pt x="15206" y="133166"/>
                    <a:pt x="15786" y="133963"/>
                  </a:cubicBezTo>
                  <a:cubicBezTo>
                    <a:pt x="19193" y="144764"/>
                    <a:pt x="16511" y="155710"/>
                    <a:pt x="17091" y="166802"/>
                  </a:cubicBezTo>
                  <a:cubicBezTo>
                    <a:pt x="16802" y="169791"/>
                    <a:pt x="16802" y="172801"/>
                    <a:pt x="17091" y="175790"/>
                  </a:cubicBezTo>
                  <a:cubicBezTo>
                    <a:pt x="17796" y="179548"/>
                    <a:pt x="17622" y="183419"/>
                    <a:pt x="16583" y="187099"/>
                  </a:cubicBezTo>
                  <a:cubicBezTo>
                    <a:pt x="15730" y="189440"/>
                    <a:pt x="15730" y="192007"/>
                    <a:pt x="16583" y="194348"/>
                  </a:cubicBezTo>
                  <a:cubicBezTo>
                    <a:pt x="17039" y="195925"/>
                    <a:pt x="17234" y="197565"/>
                    <a:pt x="17163" y="199205"/>
                  </a:cubicBezTo>
                  <a:cubicBezTo>
                    <a:pt x="17163" y="202105"/>
                    <a:pt x="16221" y="205077"/>
                    <a:pt x="16583" y="207686"/>
                  </a:cubicBezTo>
                  <a:cubicBezTo>
                    <a:pt x="17163" y="218407"/>
                    <a:pt x="17163" y="229152"/>
                    <a:pt x="16583" y="239872"/>
                  </a:cubicBezTo>
                  <a:cubicBezTo>
                    <a:pt x="16583" y="248136"/>
                    <a:pt x="16221" y="256618"/>
                    <a:pt x="16583" y="264737"/>
                  </a:cubicBezTo>
                  <a:cubicBezTo>
                    <a:pt x="17018" y="274741"/>
                    <a:pt x="15786" y="284672"/>
                    <a:pt x="16583" y="294603"/>
                  </a:cubicBezTo>
                  <a:cubicBezTo>
                    <a:pt x="17018" y="298663"/>
                    <a:pt x="15568" y="303230"/>
                    <a:pt x="16076" y="307144"/>
                  </a:cubicBezTo>
                  <a:cubicBezTo>
                    <a:pt x="16871" y="312521"/>
                    <a:pt x="17283" y="317947"/>
                    <a:pt x="17308" y="323382"/>
                  </a:cubicBezTo>
                  <a:cubicBezTo>
                    <a:pt x="18045" y="337115"/>
                    <a:pt x="17657" y="350886"/>
                    <a:pt x="16148" y="364557"/>
                  </a:cubicBezTo>
                  <a:cubicBezTo>
                    <a:pt x="15787" y="366591"/>
                    <a:pt x="15936" y="368684"/>
                    <a:pt x="16583" y="370646"/>
                  </a:cubicBezTo>
                  <a:cubicBezTo>
                    <a:pt x="17257" y="373222"/>
                    <a:pt x="17502" y="375892"/>
                    <a:pt x="17308" y="378548"/>
                  </a:cubicBezTo>
                  <a:cubicBezTo>
                    <a:pt x="17308" y="384057"/>
                    <a:pt x="17308" y="389639"/>
                    <a:pt x="17308" y="395221"/>
                  </a:cubicBezTo>
                  <a:cubicBezTo>
                    <a:pt x="17308" y="403557"/>
                    <a:pt x="17308" y="411966"/>
                    <a:pt x="17743" y="420375"/>
                  </a:cubicBezTo>
                  <a:cubicBezTo>
                    <a:pt x="18178" y="428784"/>
                    <a:pt x="18541" y="436323"/>
                    <a:pt x="18106" y="444297"/>
                  </a:cubicBezTo>
                  <a:cubicBezTo>
                    <a:pt x="18686" y="448724"/>
                    <a:pt x="18686" y="453208"/>
                    <a:pt x="18106" y="457635"/>
                  </a:cubicBezTo>
                  <a:cubicBezTo>
                    <a:pt x="17160" y="460159"/>
                    <a:pt x="17160" y="462940"/>
                    <a:pt x="18106" y="465464"/>
                  </a:cubicBezTo>
                  <a:cubicBezTo>
                    <a:pt x="18828" y="467405"/>
                    <a:pt x="18828" y="469540"/>
                    <a:pt x="18106" y="471481"/>
                  </a:cubicBezTo>
                  <a:cubicBezTo>
                    <a:pt x="17522" y="472777"/>
                    <a:pt x="17249" y="474192"/>
                    <a:pt x="17308" y="475613"/>
                  </a:cubicBezTo>
                  <a:cubicBezTo>
                    <a:pt x="18344" y="480390"/>
                    <a:pt x="18344" y="485334"/>
                    <a:pt x="17308" y="490111"/>
                  </a:cubicBezTo>
                  <a:cubicBezTo>
                    <a:pt x="16881" y="491256"/>
                    <a:pt x="16881" y="492518"/>
                    <a:pt x="17308" y="493663"/>
                  </a:cubicBezTo>
                  <a:cubicBezTo>
                    <a:pt x="18238" y="497064"/>
                    <a:pt x="18411" y="500627"/>
                    <a:pt x="17816" y="504102"/>
                  </a:cubicBezTo>
                  <a:cubicBezTo>
                    <a:pt x="17448" y="511347"/>
                    <a:pt x="17448" y="518604"/>
                    <a:pt x="17816" y="525849"/>
                  </a:cubicBezTo>
                  <a:cubicBezTo>
                    <a:pt x="18965" y="539063"/>
                    <a:pt x="18624" y="552364"/>
                    <a:pt x="16801" y="565502"/>
                  </a:cubicBezTo>
                  <a:cubicBezTo>
                    <a:pt x="16583" y="566061"/>
                    <a:pt x="16583" y="566682"/>
                    <a:pt x="16801" y="567241"/>
                  </a:cubicBezTo>
                  <a:cubicBezTo>
                    <a:pt x="18839" y="572387"/>
                    <a:pt x="18839" y="578117"/>
                    <a:pt x="16801" y="583262"/>
                  </a:cubicBezTo>
                  <a:cubicBezTo>
                    <a:pt x="16246" y="584355"/>
                    <a:pt x="16246" y="585648"/>
                    <a:pt x="16801" y="586742"/>
                  </a:cubicBezTo>
                  <a:cubicBezTo>
                    <a:pt x="17837" y="590093"/>
                    <a:pt x="18230" y="593610"/>
                    <a:pt x="17961" y="597108"/>
                  </a:cubicBezTo>
                  <a:lnTo>
                    <a:pt x="17961" y="643864"/>
                  </a:lnTo>
                  <a:cubicBezTo>
                    <a:pt x="17961" y="662567"/>
                    <a:pt x="17961" y="681270"/>
                    <a:pt x="17961" y="699972"/>
                  </a:cubicBezTo>
                  <a:cubicBezTo>
                    <a:pt x="17961" y="702147"/>
                    <a:pt x="17236" y="704539"/>
                    <a:pt x="19266" y="706352"/>
                  </a:cubicBezTo>
                  <a:cubicBezTo>
                    <a:pt x="13197" y="708055"/>
                    <a:pt x="6777" y="708055"/>
                    <a:pt x="708" y="706352"/>
                  </a:cubicBezTo>
                  <a:cubicBezTo>
                    <a:pt x="708" y="699102"/>
                    <a:pt x="-235" y="691853"/>
                    <a:pt x="55" y="684604"/>
                  </a:cubicBezTo>
                  <a:cubicBezTo>
                    <a:pt x="418" y="675398"/>
                    <a:pt x="563" y="666119"/>
                    <a:pt x="635" y="656913"/>
                  </a:cubicBezTo>
                  <a:cubicBezTo>
                    <a:pt x="635" y="611098"/>
                    <a:pt x="635" y="565212"/>
                    <a:pt x="635" y="519180"/>
                  </a:cubicBezTo>
                  <a:cubicBezTo>
                    <a:pt x="635" y="506929"/>
                    <a:pt x="635" y="494751"/>
                    <a:pt x="635" y="482500"/>
                  </a:cubicBezTo>
                  <a:cubicBezTo>
                    <a:pt x="635" y="465319"/>
                    <a:pt x="55" y="448139"/>
                    <a:pt x="635" y="430958"/>
                  </a:cubicBezTo>
                  <a:cubicBezTo>
                    <a:pt x="635" y="423709"/>
                    <a:pt x="635" y="415880"/>
                    <a:pt x="635" y="408486"/>
                  </a:cubicBezTo>
                  <a:cubicBezTo>
                    <a:pt x="635" y="401092"/>
                    <a:pt x="1215" y="393191"/>
                    <a:pt x="635" y="385507"/>
                  </a:cubicBezTo>
                  <a:cubicBezTo>
                    <a:pt x="273" y="379128"/>
                    <a:pt x="1433" y="372676"/>
                    <a:pt x="1215" y="366297"/>
                  </a:cubicBezTo>
                  <a:cubicBezTo>
                    <a:pt x="1494" y="361056"/>
                    <a:pt x="1154" y="355800"/>
                    <a:pt x="200" y="350639"/>
                  </a:cubicBezTo>
                  <a:cubicBezTo>
                    <a:pt x="93" y="350235"/>
                    <a:pt x="93" y="349810"/>
                    <a:pt x="200" y="349406"/>
                  </a:cubicBezTo>
                  <a:cubicBezTo>
                    <a:pt x="2593" y="340127"/>
                    <a:pt x="-1829" y="330704"/>
                    <a:pt x="1143" y="321425"/>
                  </a:cubicBezTo>
                  <a:cubicBezTo>
                    <a:pt x="1405" y="320218"/>
                    <a:pt x="1225" y="318957"/>
                    <a:pt x="635" y="317873"/>
                  </a:cubicBezTo>
                  <a:cubicBezTo>
                    <a:pt x="-274" y="315104"/>
                    <a:pt x="15" y="312082"/>
                    <a:pt x="1433" y="309536"/>
                  </a:cubicBezTo>
                  <a:cubicBezTo>
                    <a:pt x="2303" y="307869"/>
                    <a:pt x="3390" y="305839"/>
                    <a:pt x="2158" y="304317"/>
                  </a:cubicBezTo>
                  <a:cubicBezTo>
                    <a:pt x="-307" y="301200"/>
                    <a:pt x="998" y="298228"/>
                    <a:pt x="1143" y="294966"/>
                  </a:cubicBezTo>
                  <a:cubicBezTo>
                    <a:pt x="1820" y="289266"/>
                    <a:pt x="1624" y="283497"/>
                    <a:pt x="563" y="277858"/>
                  </a:cubicBezTo>
                  <a:cubicBezTo>
                    <a:pt x="179" y="275457"/>
                    <a:pt x="179" y="273010"/>
                    <a:pt x="563" y="270609"/>
                  </a:cubicBezTo>
                  <a:cubicBezTo>
                    <a:pt x="2375" y="253066"/>
                    <a:pt x="1360" y="235450"/>
                    <a:pt x="1578" y="217908"/>
                  </a:cubicBezTo>
                  <a:cubicBezTo>
                    <a:pt x="1578" y="205439"/>
                    <a:pt x="1578" y="192971"/>
                    <a:pt x="1578" y="180502"/>
                  </a:cubicBezTo>
                  <a:cubicBezTo>
                    <a:pt x="1578" y="168034"/>
                    <a:pt x="1578" y="155566"/>
                    <a:pt x="1578" y="143097"/>
                  </a:cubicBezTo>
                  <a:cubicBezTo>
                    <a:pt x="1311" y="139829"/>
                    <a:pt x="1630" y="136540"/>
                    <a:pt x="2520" y="133383"/>
                  </a:cubicBezTo>
                  <a:cubicBezTo>
                    <a:pt x="2810" y="132168"/>
                    <a:pt x="2810" y="130902"/>
                    <a:pt x="2520" y="129686"/>
                  </a:cubicBezTo>
                  <a:cubicBezTo>
                    <a:pt x="1526" y="111211"/>
                    <a:pt x="1623" y="92694"/>
                    <a:pt x="2810" y="74231"/>
                  </a:cubicBezTo>
                  <a:cubicBezTo>
                    <a:pt x="2810" y="69229"/>
                    <a:pt x="3752" y="64082"/>
                    <a:pt x="4115" y="59008"/>
                  </a:cubicBezTo>
                  <a:cubicBezTo>
                    <a:pt x="3888" y="54126"/>
                    <a:pt x="4401" y="49238"/>
                    <a:pt x="5637" y="44509"/>
                  </a:cubicBezTo>
                  <a:cubicBezTo>
                    <a:pt x="6435" y="42480"/>
                    <a:pt x="3390" y="39653"/>
                    <a:pt x="3680" y="36535"/>
                  </a:cubicBezTo>
                  <a:cubicBezTo>
                    <a:pt x="3897" y="32261"/>
                    <a:pt x="3897" y="27979"/>
                    <a:pt x="3680" y="23705"/>
                  </a:cubicBezTo>
                  <a:cubicBezTo>
                    <a:pt x="3607" y="15876"/>
                    <a:pt x="3462" y="7902"/>
                    <a:pt x="3390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72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1D7BA58-37CD-E024-811E-E50D69158E28}"/>
                </a:ext>
              </a:extLst>
            </p:cNvPr>
            <p:cNvSpPr/>
            <p:nvPr/>
          </p:nvSpPr>
          <p:spPr>
            <a:xfrm>
              <a:off x="9856193" y="1332532"/>
              <a:ext cx="87702" cy="708274"/>
            </a:xfrm>
            <a:custGeom>
              <a:avLst/>
              <a:gdLst>
                <a:gd name="connsiteX0" fmla="*/ 87510 w 87702"/>
                <a:gd name="connsiteY0" fmla="*/ 870 h 708274"/>
                <a:gd name="connsiteX1" fmla="*/ 87510 w 87702"/>
                <a:gd name="connsiteY1" fmla="*/ 47772 h 708274"/>
                <a:gd name="connsiteX2" fmla="*/ 86785 w 87702"/>
                <a:gd name="connsiteY2" fmla="*/ 71911 h 708274"/>
                <a:gd name="connsiteX3" fmla="*/ 86785 w 87702"/>
                <a:gd name="connsiteY3" fmla="*/ 104894 h 708274"/>
                <a:gd name="connsiteX4" fmla="*/ 86350 w 87702"/>
                <a:gd name="connsiteY4" fmla="*/ 118378 h 708274"/>
                <a:gd name="connsiteX5" fmla="*/ 87220 w 87702"/>
                <a:gd name="connsiteY5" fmla="*/ 130556 h 708274"/>
                <a:gd name="connsiteX6" fmla="*/ 86205 w 87702"/>
                <a:gd name="connsiteY6" fmla="*/ 139618 h 708274"/>
                <a:gd name="connsiteX7" fmla="*/ 86205 w 87702"/>
                <a:gd name="connsiteY7" fmla="*/ 200655 h 708274"/>
                <a:gd name="connsiteX8" fmla="*/ 86205 w 87702"/>
                <a:gd name="connsiteY8" fmla="*/ 225012 h 708274"/>
                <a:gd name="connsiteX9" fmla="*/ 86205 w 87702"/>
                <a:gd name="connsiteY9" fmla="*/ 245454 h 708274"/>
                <a:gd name="connsiteX10" fmla="*/ 85697 w 87702"/>
                <a:gd name="connsiteY10" fmla="*/ 253283 h 708274"/>
                <a:gd name="connsiteX11" fmla="*/ 86350 w 87702"/>
                <a:gd name="connsiteY11" fmla="*/ 276408 h 708274"/>
                <a:gd name="connsiteX12" fmla="*/ 85625 w 87702"/>
                <a:gd name="connsiteY12" fmla="*/ 286122 h 708274"/>
                <a:gd name="connsiteX13" fmla="*/ 85987 w 87702"/>
                <a:gd name="connsiteY13" fmla="*/ 325194 h 708274"/>
                <a:gd name="connsiteX14" fmla="*/ 85552 w 87702"/>
                <a:gd name="connsiteY14" fmla="*/ 393553 h 708274"/>
                <a:gd name="connsiteX15" fmla="*/ 85552 w 87702"/>
                <a:gd name="connsiteY15" fmla="*/ 463217 h 708274"/>
                <a:gd name="connsiteX16" fmla="*/ 85117 w 87702"/>
                <a:gd name="connsiteY16" fmla="*/ 499462 h 708274"/>
                <a:gd name="connsiteX17" fmla="*/ 85552 w 87702"/>
                <a:gd name="connsiteY17" fmla="*/ 518528 h 708274"/>
                <a:gd name="connsiteX18" fmla="*/ 84610 w 87702"/>
                <a:gd name="connsiteY18" fmla="*/ 540275 h 708274"/>
                <a:gd name="connsiteX19" fmla="*/ 84972 w 87702"/>
                <a:gd name="connsiteY19" fmla="*/ 550496 h 708274"/>
                <a:gd name="connsiteX20" fmla="*/ 84610 w 87702"/>
                <a:gd name="connsiteY20" fmla="*/ 575578 h 708274"/>
                <a:gd name="connsiteX21" fmla="*/ 85190 w 87702"/>
                <a:gd name="connsiteY21" fmla="*/ 586524 h 708274"/>
                <a:gd name="connsiteX22" fmla="*/ 84537 w 87702"/>
                <a:gd name="connsiteY22" fmla="*/ 602255 h 708274"/>
                <a:gd name="connsiteX23" fmla="*/ 84537 w 87702"/>
                <a:gd name="connsiteY23" fmla="*/ 633861 h 708274"/>
                <a:gd name="connsiteX24" fmla="*/ 85117 w 87702"/>
                <a:gd name="connsiteY24" fmla="*/ 650244 h 708274"/>
                <a:gd name="connsiteX25" fmla="*/ 84465 w 87702"/>
                <a:gd name="connsiteY25" fmla="*/ 661262 h 708274"/>
                <a:gd name="connsiteX26" fmla="*/ 84465 w 87702"/>
                <a:gd name="connsiteY26" fmla="*/ 675760 h 708274"/>
                <a:gd name="connsiteX27" fmla="*/ 84465 w 87702"/>
                <a:gd name="connsiteY27" fmla="*/ 708019 h 708274"/>
                <a:gd name="connsiteX28" fmla="*/ 40970 w 87702"/>
                <a:gd name="connsiteY28" fmla="*/ 708019 h 708274"/>
                <a:gd name="connsiteX29" fmla="*/ 5667 w 87702"/>
                <a:gd name="connsiteY29" fmla="*/ 708019 h 708274"/>
                <a:gd name="connsiteX30" fmla="*/ 5667 w 87702"/>
                <a:gd name="connsiteY30" fmla="*/ 706134 h 708274"/>
                <a:gd name="connsiteX31" fmla="*/ 5667 w 87702"/>
                <a:gd name="connsiteY31" fmla="*/ 688809 h 708274"/>
                <a:gd name="connsiteX32" fmla="*/ 5667 w 87702"/>
                <a:gd name="connsiteY32" fmla="*/ 684532 h 708274"/>
                <a:gd name="connsiteX33" fmla="*/ 4870 w 87702"/>
                <a:gd name="connsiteY33" fmla="*/ 679747 h 708274"/>
                <a:gd name="connsiteX34" fmla="*/ 5377 w 87702"/>
                <a:gd name="connsiteY34" fmla="*/ 661045 h 708274"/>
                <a:gd name="connsiteX35" fmla="*/ 3275 w 87702"/>
                <a:gd name="connsiteY35" fmla="*/ 643284 h 708274"/>
                <a:gd name="connsiteX36" fmla="*/ 4218 w 87702"/>
                <a:gd name="connsiteY36" fmla="*/ 631613 h 708274"/>
                <a:gd name="connsiteX37" fmla="*/ 3855 w 87702"/>
                <a:gd name="connsiteY37" fmla="*/ 628206 h 708274"/>
                <a:gd name="connsiteX38" fmla="*/ 2985 w 87702"/>
                <a:gd name="connsiteY38" fmla="*/ 624944 h 708274"/>
                <a:gd name="connsiteX39" fmla="*/ 4508 w 87702"/>
                <a:gd name="connsiteY39" fmla="*/ 603197 h 708274"/>
                <a:gd name="connsiteX40" fmla="*/ 4508 w 87702"/>
                <a:gd name="connsiteY40" fmla="*/ 597688 h 708274"/>
                <a:gd name="connsiteX41" fmla="*/ 3710 w 87702"/>
                <a:gd name="connsiteY41" fmla="*/ 584639 h 708274"/>
                <a:gd name="connsiteX42" fmla="*/ 3710 w 87702"/>
                <a:gd name="connsiteY42" fmla="*/ 557093 h 708274"/>
                <a:gd name="connsiteX43" fmla="*/ 4435 w 87702"/>
                <a:gd name="connsiteY43" fmla="*/ 549119 h 708274"/>
                <a:gd name="connsiteX44" fmla="*/ 4435 w 87702"/>
                <a:gd name="connsiteY44" fmla="*/ 544914 h 708274"/>
                <a:gd name="connsiteX45" fmla="*/ 2768 w 87702"/>
                <a:gd name="connsiteY45" fmla="*/ 532591 h 708274"/>
                <a:gd name="connsiteX46" fmla="*/ 3638 w 87702"/>
                <a:gd name="connsiteY46" fmla="*/ 521717 h 708274"/>
                <a:gd name="connsiteX47" fmla="*/ 2550 w 87702"/>
                <a:gd name="connsiteY47" fmla="*/ 504174 h 708274"/>
                <a:gd name="connsiteX48" fmla="*/ 2550 w 87702"/>
                <a:gd name="connsiteY48" fmla="*/ 502362 h 708274"/>
                <a:gd name="connsiteX49" fmla="*/ 2550 w 87702"/>
                <a:gd name="connsiteY49" fmla="*/ 494098 h 708274"/>
                <a:gd name="connsiteX50" fmla="*/ 3420 w 87702"/>
                <a:gd name="connsiteY50" fmla="*/ 486124 h 708274"/>
                <a:gd name="connsiteX51" fmla="*/ 3275 w 87702"/>
                <a:gd name="connsiteY51" fmla="*/ 476555 h 708274"/>
                <a:gd name="connsiteX52" fmla="*/ 3928 w 87702"/>
                <a:gd name="connsiteY52" fmla="*/ 467494 h 708274"/>
                <a:gd name="connsiteX53" fmla="*/ 3928 w 87702"/>
                <a:gd name="connsiteY53" fmla="*/ 439077 h 708274"/>
                <a:gd name="connsiteX54" fmla="*/ 2333 w 87702"/>
                <a:gd name="connsiteY54" fmla="*/ 429944 h 708274"/>
                <a:gd name="connsiteX55" fmla="*/ 3275 w 87702"/>
                <a:gd name="connsiteY55" fmla="*/ 419867 h 708274"/>
                <a:gd name="connsiteX56" fmla="*/ 1463 w 87702"/>
                <a:gd name="connsiteY56" fmla="*/ 391958 h 708274"/>
                <a:gd name="connsiteX57" fmla="*/ 521 w 87702"/>
                <a:gd name="connsiteY57" fmla="*/ 383622 h 708274"/>
                <a:gd name="connsiteX58" fmla="*/ 521 w 87702"/>
                <a:gd name="connsiteY58" fmla="*/ 381955 h 708274"/>
                <a:gd name="connsiteX59" fmla="*/ 2188 w 87702"/>
                <a:gd name="connsiteY59" fmla="*/ 373473 h 708274"/>
                <a:gd name="connsiteX60" fmla="*/ 2188 w 87702"/>
                <a:gd name="connsiteY60" fmla="*/ 366224 h 708274"/>
                <a:gd name="connsiteX61" fmla="*/ 3493 w 87702"/>
                <a:gd name="connsiteY61" fmla="*/ 358975 h 708274"/>
                <a:gd name="connsiteX62" fmla="*/ 3130 w 87702"/>
                <a:gd name="connsiteY62" fmla="*/ 350059 h 708274"/>
                <a:gd name="connsiteX63" fmla="*/ 810 w 87702"/>
                <a:gd name="connsiteY63" fmla="*/ 336285 h 708274"/>
                <a:gd name="connsiteX64" fmla="*/ 761 w 87702"/>
                <a:gd name="connsiteY64" fmla="*/ 332493 h 708274"/>
                <a:gd name="connsiteX65" fmla="*/ 810 w 87702"/>
                <a:gd name="connsiteY65" fmla="*/ 332443 h 708274"/>
                <a:gd name="connsiteX66" fmla="*/ 2115 w 87702"/>
                <a:gd name="connsiteY66" fmla="*/ 328456 h 708274"/>
                <a:gd name="connsiteX67" fmla="*/ 2115 w 87702"/>
                <a:gd name="connsiteY67" fmla="*/ 306709 h 708274"/>
                <a:gd name="connsiteX68" fmla="*/ 2550 w 87702"/>
                <a:gd name="connsiteY68" fmla="*/ 295328 h 708274"/>
                <a:gd name="connsiteX69" fmla="*/ 2550 w 87702"/>
                <a:gd name="connsiteY69" fmla="*/ 291921 h 708274"/>
                <a:gd name="connsiteX70" fmla="*/ 521 w 87702"/>
                <a:gd name="connsiteY70" fmla="*/ 281917 h 708274"/>
                <a:gd name="connsiteX71" fmla="*/ 1608 w 87702"/>
                <a:gd name="connsiteY71" fmla="*/ 280540 h 708274"/>
                <a:gd name="connsiteX72" fmla="*/ 2603 w 87702"/>
                <a:gd name="connsiteY72" fmla="*/ 277522 h 708274"/>
                <a:gd name="connsiteX73" fmla="*/ 2550 w 87702"/>
                <a:gd name="connsiteY73" fmla="*/ 277423 h 708274"/>
                <a:gd name="connsiteX74" fmla="*/ 1245 w 87702"/>
                <a:gd name="connsiteY74" fmla="*/ 266404 h 708274"/>
                <a:gd name="connsiteX75" fmla="*/ 1245 w 87702"/>
                <a:gd name="connsiteY75" fmla="*/ 265244 h 708274"/>
                <a:gd name="connsiteX76" fmla="*/ 593 w 87702"/>
                <a:gd name="connsiteY76" fmla="*/ 249731 h 708274"/>
                <a:gd name="connsiteX77" fmla="*/ 593 w 87702"/>
                <a:gd name="connsiteY77" fmla="*/ 246904 h 708274"/>
                <a:gd name="connsiteX78" fmla="*/ 1825 w 87702"/>
                <a:gd name="connsiteY78" fmla="*/ 235161 h 708274"/>
                <a:gd name="connsiteX79" fmla="*/ 2260 w 87702"/>
                <a:gd name="connsiteY79" fmla="*/ 222837 h 708274"/>
                <a:gd name="connsiteX80" fmla="*/ 1173 w 87702"/>
                <a:gd name="connsiteY80" fmla="*/ 220082 h 708274"/>
                <a:gd name="connsiteX81" fmla="*/ 834 w 87702"/>
                <a:gd name="connsiteY81" fmla="*/ 217232 h 708274"/>
                <a:gd name="connsiteX82" fmla="*/ 1173 w 87702"/>
                <a:gd name="connsiteY82" fmla="*/ 216893 h 708274"/>
                <a:gd name="connsiteX83" fmla="*/ 2405 w 87702"/>
                <a:gd name="connsiteY83" fmla="*/ 210369 h 708274"/>
                <a:gd name="connsiteX84" fmla="*/ 2405 w 87702"/>
                <a:gd name="connsiteY84" fmla="*/ 198045 h 708274"/>
                <a:gd name="connsiteX85" fmla="*/ 2405 w 87702"/>
                <a:gd name="connsiteY85" fmla="*/ 187099 h 708274"/>
                <a:gd name="connsiteX86" fmla="*/ 1535 w 87702"/>
                <a:gd name="connsiteY86" fmla="*/ 184272 h 708274"/>
                <a:gd name="connsiteX87" fmla="*/ 1407 w 87702"/>
                <a:gd name="connsiteY87" fmla="*/ 182226 h 708274"/>
                <a:gd name="connsiteX88" fmla="*/ 1535 w 87702"/>
                <a:gd name="connsiteY88" fmla="*/ 182097 h 708274"/>
                <a:gd name="connsiteX89" fmla="*/ 2623 w 87702"/>
                <a:gd name="connsiteY89" fmla="*/ 174848 h 708274"/>
                <a:gd name="connsiteX90" fmla="*/ 2623 w 87702"/>
                <a:gd name="connsiteY90" fmla="*/ 163105 h 708274"/>
                <a:gd name="connsiteX91" fmla="*/ 2623 w 87702"/>
                <a:gd name="connsiteY91" fmla="*/ 152086 h 708274"/>
                <a:gd name="connsiteX92" fmla="*/ 2985 w 87702"/>
                <a:gd name="connsiteY92" fmla="*/ 141067 h 708274"/>
                <a:gd name="connsiteX93" fmla="*/ 1608 w 87702"/>
                <a:gd name="connsiteY93" fmla="*/ 127077 h 708274"/>
                <a:gd name="connsiteX94" fmla="*/ 1608 w 87702"/>
                <a:gd name="connsiteY94" fmla="*/ 108519 h 708274"/>
                <a:gd name="connsiteX95" fmla="*/ 2405 w 87702"/>
                <a:gd name="connsiteY95" fmla="*/ 95543 h 708274"/>
                <a:gd name="connsiteX96" fmla="*/ 2405 w 87702"/>
                <a:gd name="connsiteY96" fmla="*/ 82350 h 708274"/>
                <a:gd name="connsiteX97" fmla="*/ 1898 w 87702"/>
                <a:gd name="connsiteY97" fmla="*/ 80682 h 708274"/>
                <a:gd name="connsiteX98" fmla="*/ 1898 w 87702"/>
                <a:gd name="connsiteY98" fmla="*/ 76478 h 708274"/>
                <a:gd name="connsiteX99" fmla="*/ 1898 w 87702"/>
                <a:gd name="connsiteY99" fmla="*/ 72491 h 708274"/>
                <a:gd name="connsiteX100" fmla="*/ 1028 w 87702"/>
                <a:gd name="connsiteY100" fmla="*/ 69156 h 708274"/>
                <a:gd name="connsiteX101" fmla="*/ 2550 w 87702"/>
                <a:gd name="connsiteY101" fmla="*/ 56978 h 708274"/>
                <a:gd name="connsiteX102" fmla="*/ 2550 w 87702"/>
                <a:gd name="connsiteY102" fmla="*/ 31316 h 708274"/>
                <a:gd name="connsiteX103" fmla="*/ 1825 w 87702"/>
                <a:gd name="connsiteY103" fmla="*/ 20370 h 708274"/>
                <a:gd name="connsiteX104" fmla="*/ 1825 w 87702"/>
                <a:gd name="connsiteY104" fmla="*/ 0 h 708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87702" h="708274">
                  <a:moveTo>
                    <a:pt x="87510" y="870"/>
                  </a:moveTo>
                  <a:cubicBezTo>
                    <a:pt x="87510" y="16528"/>
                    <a:pt x="87945" y="32186"/>
                    <a:pt x="87510" y="47772"/>
                  </a:cubicBezTo>
                  <a:cubicBezTo>
                    <a:pt x="87147" y="55818"/>
                    <a:pt x="86712" y="63864"/>
                    <a:pt x="86785" y="71911"/>
                  </a:cubicBezTo>
                  <a:cubicBezTo>
                    <a:pt x="86785" y="82857"/>
                    <a:pt x="85915" y="93658"/>
                    <a:pt x="86785" y="104894"/>
                  </a:cubicBezTo>
                  <a:cubicBezTo>
                    <a:pt x="87220" y="109316"/>
                    <a:pt x="86205" y="113811"/>
                    <a:pt x="86350" y="118378"/>
                  </a:cubicBezTo>
                  <a:cubicBezTo>
                    <a:pt x="86134" y="122457"/>
                    <a:pt x="86426" y="126548"/>
                    <a:pt x="87220" y="130556"/>
                  </a:cubicBezTo>
                  <a:cubicBezTo>
                    <a:pt x="88162" y="133601"/>
                    <a:pt x="86132" y="136500"/>
                    <a:pt x="86205" y="139618"/>
                  </a:cubicBezTo>
                  <a:cubicBezTo>
                    <a:pt x="86205" y="159987"/>
                    <a:pt x="86712" y="180357"/>
                    <a:pt x="86205" y="200655"/>
                  </a:cubicBezTo>
                  <a:cubicBezTo>
                    <a:pt x="86205" y="208774"/>
                    <a:pt x="86205" y="216893"/>
                    <a:pt x="86205" y="225012"/>
                  </a:cubicBezTo>
                  <a:cubicBezTo>
                    <a:pt x="85371" y="231801"/>
                    <a:pt x="85371" y="238665"/>
                    <a:pt x="86205" y="245454"/>
                  </a:cubicBezTo>
                  <a:cubicBezTo>
                    <a:pt x="86640" y="247991"/>
                    <a:pt x="85335" y="250746"/>
                    <a:pt x="85697" y="253283"/>
                  </a:cubicBezTo>
                  <a:cubicBezTo>
                    <a:pt x="86785" y="260967"/>
                    <a:pt x="85190" y="268651"/>
                    <a:pt x="86350" y="276408"/>
                  </a:cubicBezTo>
                  <a:cubicBezTo>
                    <a:pt x="86785" y="279380"/>
                    <a:pt x="85335" y="282787"/>
                    <a:pt x="85625" y="286122"/>
                  </a:cubicBezTo>
                  <a:cubicBezTo>
                    <a:pt x="86398" y="299132"/>
                    <a:pt x="86519" y="312172"/>
                    <a:pt x="85987" y="325194"/>
                  </a:cubicBezTo>
                  <a:cubicBezTo>
                    <a:pt x="85552" y="348029"/>
                    <a:pt x="85987" y="370791"/>
                    <a:pt x="85552" y="393553"/>
                  </a:cubicBezTo>
                  <a:cubicBezTo>
                    <a:pt x="85117" y="416315"/>
                    <a:pt x="85552" y="440020"/>
                    <a:pt x="85552" y="463217"/>
                  </a:cubicBezTo>
                  <a:cubicBezTo>
                    <a:pt x="85552" y="475323"/>
                    <a:pt x="85552" y="487284"/>
                    <a:pt x="85117" y="499462"/>
                  </a:cubicBezTo>
                  <a:cubicBezTo>
                    <a:pt x="85117" y="505769"/>
                    <a:pt x="85117" y="512148"/>
                    <a:pt x="85552" y="518528"/>
                  </a:cubicBezTo>
                  <a:cubicBezTo>
                    <a:pt x="85844" y="525790"/>
                    <a:pt x="85529" y="533065"/>
                    <a:pt x="84610" y="540275"/>
                  </a:cubicBezTo>
                  <a:cubicBezTo>
                    <a:pt x="84332" y="543684"/>
                    <a:pt x="84454" y="547115"/>
                    <a:pt x="84972" y="550496"/>
                  </a:cubicBezTo>
                  <a:cubicBezTo>
                    <a:pt x="85939" y="558837"/>
                    <a:pt x="85818" y="567268"/>
                    <a:pt x="84610" y="575578"/>
                  </a:cubicBezTo>
                  <a:cubicBezTo>
                    <a:pt x="84224" y="579234"/>
                    <a:pt x="84419" y="582929"/>
                    <a:pt x="85190" y="586524"/>
                  </a:cubicBezTo>
                  <a:cubicBezTo>
                    <a:pt x="85842" y="591816"/>
                    <a:pt x="84103" y="597035"/>
                    <a:pt x="84537" y="602255"/>
                  </a:cubicBezTo>
                  <a:cubicBezTo>
                    <a:pt x="85480" y="612766"/>
                    <a:pt x="84537" y="623277"/>
                    <a:pt x="84537" y="633861"/>
                  </a:cubicBezTo>
                  <a:cubicBezTo>
                    <a:pt x="84537" y="639297"/>
                    <a:pt x="84537" y="644734"/>
                    <a:pt x="85117" y="650244"/>
                  </a:cubicBezTo>
                  <a:cubicBezTo>
                    <a:pt x="85404" y="653926"/>
                    <a:pt x="85185" y="657638"/>
                    <a:pt x="84465" y="661262"/>
                  </a:cubicBezTo>
                  <a:cubicBezTo>
                    <a:pt x="84177" y="666090"/>
                    <a:pt x="84177" y="670932"/>
                    <a:pt x="84465" y="675760"/>
                  </a:cubicBezTo>
                  <a:cubicBezTo>
                    <a:pt x="83885" y="686489"/>
                    <a:pt x="84465" y="697508"/>
                    <a:pt x="84465" y="708019"/>
                  </a:cubicBezTo>
                  <a:cubicBezTo>
                    <a:pt x="69967" y="708019"/>
                    <a:pt x="55469" y="708526"/>
                    <a:pt x="40970" y="708019"/>
                  </a:cubicBezTo>
                  <a:cubicBezTo>
                    <a:pt x="29154" y="707439"/>
                    <a:pt x="17411" y="708816"/>
                    <a:pt x="5667" y="708019"/>
                  </a:cubicBezTo>
                  <a:cubicBezTo>
                    <a:pt x="5742" y="707395"/>
                    <a:pt x="5742" y="706757"/>
                    <a:pt x="5667" y="706134"/>
                  </a:cubicBezTo>
                  <a:cubicBezTo>
                    <a:pt x="3820" y="700509"/>
                    <a:pt x="3820" y="694434"/>
                    <a:pt x="5667" y="688809"/>
                  </a:cubicBezTo>
                  <a:cubicBezTo>
                    <a:pt x="6030" y="687410"/>
                    <a:pt x="6030" y="685931"/>
                    <a:pt x="5667" y="684532"/>
                  </a:cubicBezTo>
                  <a:cubicBezTo>
                    <a:pt x="5305" y="682937"/>
                    <a:pt x="4290" y="681270"/>
                    <a:pt x="4870" y="679747"/>
                  </a:cubicBezTo>
                  <a:cubicBezTo>
                    <a:pt x="7262" y="673586"/>
                    <a:pt x="4870" y="667279"/>
                    <a:pt x="5377" y="661045"/>
                  </a:cubicBezTo>
                  <a:cubicBezTo>
                    <a:pt x="5223" y="655071"/>
                    <a:pt x="4519" y="649127"/>
                    <a:pt x="3275" y="643284"/>
                  </a:cubicBezTo>
                  <a:cubicBezTo>
                    <a:pt x="2053" y="639421"/>
                    <a:pt x="2391" y="635231"/>
                    <a:pt x="4218" y="631613"/>
                  </a:cubicBezTo>
                  <a:cubicBezTo>
                    <a:pt x="4932" y="630540"/>
                    <a:pt x="4780" y="629105"/>
                    <a:pt x="3855" y="628206"/>
                  </a:cubicBezTo>
                  <a:cubicBezTo>
                    <a:pt x="2966" y="627373"/>
                    <a:pt x="2629" y="626111"/>
                    <a:pt x="2985" y="624944"/>
                  </a:cubicBezTo>
                  <a:cubicBezTo>
                    <a:pt x="4145" y="617695"/>
                    <a:pt x="2985" y="610446"/>
                    <a:pt x="4508" y="603197"/>
                  </a:cubicBezTo>
                  <a:cubicBezTo>
                    <a:pt x="5016" y="601399"/>
                    <a:pt x="5016" y="599489"/>
                    <a:pt x="4508" y="597688"/>
                  </a:cubicBezTo>
                  <a:cubicBezTo>
                    <a:pt x="3555" y="593408"/>
                    <a:pt x="3285" y="589003"/>
                    <a:pt x="3710" y="584639"/>
                  </a:cubicBezTo>
                  <a:cubicBezTo>
                    <a:pt x="3275" y="575505"/>
                    <a:pt x="4073" y="566299"/>
                    <a:pt x="3710" y="557093"/>
                  </a:cubicBezTo>
                  <a:cubicBezTo>
                    <a:pt x="3406" y="554413"/>
                    <a:pt x="3653" y="551699"/>
                    <a:pt x="4435" y="549119"/>
                  </a:cubicBezTo>
                  <a:cubicBezTo>
                    <a:pt x="4870" y="547741"/>
                    <a:pt x="5305" y="546002"/>
                    <a:pt x="4435" y="544914"/>
                  </a:cubicBezTo>
                  <a:cubicBezTo>
                    <a:pt x="1535" y="541000"/>
                    <a:pt x="2913" y="536795"/>
                    <a:pt x="2768" y="532591"/>
                  </a:cubicBezTo>
                  <a:cubicBezTo>
                    <a:pt x="2623" y="528386"/>
                    <a:pt x="4435" y="525342"/>
                    <a:pt x="3638" y="521717"/>
                  </a:cubicBezTo>
                  <a:cubicBezTo>
                    <a:pt x="2405" y="515918"/>
                    <a:pt x="4797" y="509901"/>
                    <a:pt x="2550" y="504174"/>
                  </a:cubicBezTo>
                  <a:cubicBezTo>
                    <a:pt x="2406" y="503579"/>
                    <a:pt x="2406" y="502957"/>
                    <a:pt x="2550" y="502362"/>
                  </a:cubicBezTo>
                  <a:cubicBezTo>
                    <a:pt x="3425" y="499677"/>
                    <a:pt x="3425" y="496783"/>
                    <a:pt x="2550" y="494098"/>
                  </a:cubicBezTo>
                  <a:cubicBezTo>
                    <a:pt x="1753" y="492068"/>
                    <a:pt x="3783" y="488879"/>
                    <a:pt x="3420" y="486124"/>
                  </a:cubicBezTo>
                  <a:cubicBezTo>
                    <a:pt x="3717" y="482939"/>
                    <a:pt x="3668" y="479730"/>
                    <a:pt x="3275" y="476555"/>
                  </a:cubicBezTo>
                  <a:cubicBezTo>
                    <a:pt x="2188" y="473511"/>
                    <a:pt x="4073" y="470611"/>
                    <a:pt x="3928" y="467494"/>
                  </a:cubicBezTo>
                  <a:cubicBezTo>
                    <a:pt x="3928" y="457998"/>
                    <a:pt x="3493" y="448501"/>
                    <a:pt x="3928" y="439077"/>
                  </a:cubicBezTo>
                  <a:cubicBezTo>
                    <a:pt x="3928" y="435670"/>
                    <a:pt x="1245" y="432916"/>
                    <a:pt x="2333" y="429944"/>
                  </a:cubicBezTo>
                  <a:cubicBezTo>
                    <a:pt x="3394" y="426697"/>
                    <a:pt x="3716" y="423254"/>
                    <a:pt x="3275" y="419867"/>
                  </a:cubicBezTo>
                  <a:cubicBezTo>
                    <a:pt x="2550" y="410589"/>
                    <a:pt x="5305" y="401092"/>
                    <a:pt x="1463" y="391958"/>
                  </a:cubicBezTo>
                  <a:cubicBezTo>
                    <a:pt x="4435" y="388841"/>
                    <a:pt x="1463" y="386377"/>
                    <a:pt x="521" y="383622"/>
                  </a:cubicBezTo>
                  <a:cubicBezTo>
                    <a:pt x="521" y="383115"/>
                    <a:pt x="13" y="382100"/>
                    <a:pt x="521" y="381955"/>
                  </a:cubicBezTo>
                  <a:cubicBezTo>
                    <a:pt x="4000" y="379562"/>
                    <a:pt x="1753" y="376300"/>
                    <a:pt x="2188" y="373473"/>
                  </a:cubicBezTo>
                  <a:cubicBezTo>
                    <a:pt x="2623" y="370646"/>
                    <a:pt x="666" y="368471"/>
                    <a:pt x="2188" y="366224"/>
                  </a:cubicBezTo>
                  <a:cubicBezTo>
                    <a:pt x="3665" y="364116"/>
                    <a:pt x="4142" y="361466"/>
                    <a:pt x="3493" y="358975"/>
                  </a:cubicBezTo>
                  <a:cubicBezTo>
                    <a:pt x="3493" y="356003"/>
                    <a:pt x="3493" y="352886"/>
                    <a:pt x="3130" y="350059"/>
                  </a:cubicBezTo>
                  <a:cubicBezTo>
                    <a:pt x="3490" y="345347"/>
                    <a:pt x="2695" y="340619"/>
                    <a:pt x="810" y="336285"/>
                  </a:cubicBezTo>
                  <a:cubicBezTo>
                    <a:pt x="-251" y="335252"/>
                    <a:pt x="-273" y="333553"/>
                    <a:pt x="761" y="332493"/>
                  </a:cubicBezTo>
                  <a:cubicBezTo>
                    <a:pt x="777" y="332476"/>
                    <a:pt x="794" y="332459"/>
                    <a:pt x="810" y="332443"/>
                  </a:cubicBezTo>
                  <a:cubicBezTo>
                    <a:pt x="2043" y="331356"/>
                    <a:pt x="1753" y="329834"/>
                    <a:pt x="2115" y="328456"/>
                  </a:cubicBezTo>
                  <a:cubicBezTo>
                    <a:pt x="4218" y="321207"/>
                    <a:pt x="883" y="313958"/>
                    <a:pt x="2115" y="306709"/>
                  </a:cubicBezTo>
                  <a:cubicBezTo>
                    <a:pt x="2623" y="303157"/>
                    <a:pt x="738" y="299460"/>
                    <a:pt x="2550" y="295328"/>
                  </a:cubicBezTo>
                  <a:cubicBezTo>
                    <a:pt x="3130" y="294241"/>
                    <a:pt x="3565" y="292936"/>
                    <a:pt x="2550" y="291921"/>
                  </a:cubicBezTo>
                  <a:cubicBezTo>
                    <a:pt x="-567" y="289021"/>
                    <a:pt x="3855" y="284672"/>
                    <a:pt x="521" y="281917"/>
                  </a:cubicBezTo>
                  <a:cubicBezTo>
                    <a:pt x="815" y="281408"/>
                    <a:pt x="1181" y="280944"/>
                    <a:pt x="1608" y="280540"/>
                  </a:cubicBezTo>
                  <a:cubicBezTo>
                    <a:pt x="2716" y="279981"/>
                    <a:pt x="3162" y="278630"/>
                    <a:pt x="2603" y="277522"/>
                  </a:cubicBezTo>
                  <a:cubicBezTo>
                    <a:pt x="2587" y="277488"/>
                    <a:pt x="2569" y="277455"/>
                    <a:pt x="2550" y="277423"/>
                  </a:cubicBezTo>
                  <a:cubicBezTo>
                    <a:pt x="1100" y="273871"/>
                    <a:pt x="4725" y="269739"/>
                    <a:pt x="1245" y="266404"/>
                  </a:cubicBezTo>
                  <a:cubicBezTo>
                    <a:pt x="1245" y="266404"/>
                    <a:pt x="1245" y="265534"/>
                    <a:pt x="1245" y="265244"/>
                  </a:cubicBezTo>
                  <a:cubicBezTo>
                    <a:pt x="5305" y="259880"/>
                    <a:pt x="2043" y="254806"/>
                    <a:pt x="593" y="249731"/>
                  </a:cubicBezTo>
                  <a:cubicBezTo>
                    <a:pt x="233" y="248823"/>
                    <a:pt x="233" y="247812"/>
                    <a:pt x="593" y="246904"/>
                  </a:cubicBezTo>
                  <a:cubicBezTo>
                    <a:pt x="2492" y="243291"/>
                    <a:pt x="2932" y="239089"/>
                    <a:pt x="1825" y="235161"/>
                  </a:cubicBezTo>
                  <a:cubicBezTo>
                    <a:pt x="-59" y="230666"/>
                    <a:pt x="3203" y="226969"/>
                    <a:pt x="2260" y="222837"/>
                  </a:cubicBezTo>
                  <a:cubicBezTo>
                    <a:pt x="2260" y="221822"/>
                    <a:pt x="2260" y="220807"/>
                    <a:pt x="1173" y="220082"/>
                  </a:cubicBezTo>
                  <a:cubicBezTo>
                    <a:pt x="292" y="219389"/>
                    <a:pt x="140" y="218113"/>
                    <a:pt x="834" y="217232"/>
                  </a:cubicBezTo>
                  <a:cubicBezTo>
                    <a:pt x="933" y="217106"/>
                    <a:pt x="1047" y="216992"/>
                    <a:pt x="1173" y="216893"/>
                  </a:cubicBezTo>
                  <a:cubicBezTo>
                    <a:pt x="2913" y="214936"/>
                    <a:pt x="2405" y="212616"/>
                    <a:pt x="2405" y="210369"/>
                  </a:cubicBezTo>
                  <a:cubicBezTo>
                    <a:pt x="2623" y="206263"/>
                    <a:pt x="2623" y="202150"/>
                    <a:pt x="2405" y="198045"/>
                  </a:cubicBezTo>
                  <a:cubicBezTo>
                    <a:pt x="2043" y="194348"/>
                    <a:pt x="-204" y="190796"/>
                    <a:pt x="2405" y="187099"/>
                  </a:cubicBezTo>
                  <a:cubicBezTo>
                    <a:pt x="2840" y="186374"/>
                    <a:pt x="2405" y="185069"/>
                    <a:pt x="1535" y="184272"/>
                  </a:cubicBezTo>
                  <a:cubicBezTo>
                    <a:pt x="935" y="183742"/>
                    <a:pt x="877" y="182826"/>
                    <a:pt x="1407" y="182226"/>
                  </a:cubicBezTo>
                  <a:cubicBezTo>
                    <a:pt x="1447" y="182180"/>
                    <a:pt x="1490" y="182137"/>
                    <a:pt x="1535" y="182097"/>
                  </a:cubicBezTo>
                  <a:cubicBezTo>
                    <a:pt x="3275" y="179922"/>
                    <a:pt x="2550" y="177385"/>
                    <a:pt x="2623" y="174848"/>
                  </a:cubicBezTo>
                  <a:cubicBezTo>
                    <a:pt x="2623" y="170934"/>
                    <a:pt x="2623" y="167019"/>
                    <a:pt x="2623" y="163105"/>
                  </a:cubicBezTo>
                  <a:cubicBezTo>
                    <a:pt x="3207" y="159455"/>
                    <a:pt x="3207" y="155736"/>
                    <a:pt x="2623" y="152086"/>
                  </a:cubicBezTo>
                  <a:cubicBezTo>
                    <a:pt x="1173" y="148099"/>
                    <a:pt x="3420" y="144837"/>
                    <a:pt x="2985" y="141067"/>
                  </a:cubicBezTo>
                  <a:cubicBezTo>
                    <a:pt x="3258" y="136361"/>
                    <a:pt x="2793" y="131640"/>
                    <a:pt x="1608" y="127077"/>
                  </a:cubicBezTo>
                  <a:cubicBezTo>
                    <a:pt x="-1074" y="120842"/>
                    <a:pt x="4145" y="115116"/>
                    <a:pt x="1608" y="108519"/>
                  </a:cubicBezTo>
                  <a:cubicBezTo>
                    <a:pt x="326" y="104236"/>
                    <a:pt x="609" y="99637"/>
                    <a:pt x="2405" y="95543"/>
                  </a:cubicBezTo>
                  <a:cubicBezTo>
                    <a:pt x="4218" y="91194"/>
                    <a:pt x="-1509" y="86772"/>
                    <a:pt x="2405" y="82350"/>
                  </a:cubicBezTo>
                  <a:cubicBezTo>
                    <a:pt x="2405" y="82350"/>
                    <a:pt x="2405" y="80972"/>
                    <a:pt x="1898" y="80682"/>
                  </a:cubicBezTo>
                  <a:cubicBezTo>
                    <a:pt x="-59" y="79233"/>
                    <a:pt x="810" y="77928"/>
                    <a:pt x="1898" y="76478"/>
                  </a:cubicBezTo>
                  <a:cubicBezTo>
                    <a:pt x="2805" y="75304"/>
                    <a:pt x="2805" y="73665"/>
                    <a:pt x="1898" y="72491"/>
                  </a:cubicBezTo>
                  <a:cubicBezTo>
                    <a:pt x="1011" y="71627"/>
                    <a:pt x="676" y="70343"/>
                    <a:pt x="1028" y="69156"/>
                  </a:cubicBezTo>
                  <a:cubicBezTo>
                    <a:pt x="1936" y="65157"/>
                    <a:pt x="2446" y="61078"/>
                    <a:pt x="2550" y="56978"/>
                  </a:cubicBezTo>
                  <a:cubicBezTo>
                    <a:pt x="3565" y="48496"/>
                    <a:pt x="2043" y="39942"/>
                    <a:pt x="2550" y="31316"/>
                  </a:cubicBezTo>
                  <a:cubicBezTo>
                    <a:pt x="2550" y="27837"/>
                    <a:pt x="1825" y="24067"/>
                    <a:pt x="1825" y="20370"/>
                  </a:cubicBezTo>
                  <a:cubicBezTo>
                    <a:pt x="1825" y="13556"/>
                    <a:pt x="1825" y="6814"/>
                    <a:pt x="1825" y="0"/>
                  </a:cubicBezTo>
                  <a:close/>
                </a:path>
              </a:pathLst>
            </a:custGeom>
            <a:solidFill>
              <a:schemeClr val="accent4"/>
            </a:solidFill>
            <a:ln w="72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2C226C8-76F1-31BF-4E39-C7B7B559BC19}"/>
                </a:ext>
              </a:extLst>
            </p:cNvPr>
            <p:cNvSpPr/>
            <p:nvPr/>
          </p:nvSpPr>
          <p:spPr>
            <a:xfrm>
              <a:off x="9770232" y="1333184"/>
              <a:ext cx="74814" cy="707728"/>
            </a:xfrm>
            <a:custGeom>
              <a:avLst/>
              <a:gdLst>
                <a:gd name="connsiteX0" fmla="*/ 4494 w 74814"/>
                <a:gd name="connsiteY0" fmla="*/ 706424 h 707728"/>
                <a:gd name="connsiteX1" fmla="*/ 3190 w 74814"/>
                <a:gd name="connsiteY1" fmla="*/ 700045 h 707728"/>
                <a:gd name="connsiteX2" fmla="*/ 3190 w 74814"/>
                <a:gd name="connsiteY2" fmla="*/ 643937 h 707728"/>
                <a:gd name="connsiteX3" fmla="*/ 3190 w 74814"/>
                <a:gd name="connsiteY3" fmla="*/ 597180 h 707728"/>
                <a:gd name="connsiteX4" fmla="*/ 2247 w 74814"/>
                <a:gd name="connsiteY4" fmla="*/ 586814 h 707728"/>
                <a:gd name="connsiteX5" fmla="*/ 2247 w 74814"/>
                <a:gd name="connsiteY5" fmla="*/ 583334 h 707728"/>
                <a:gd name="connsiteX6" fmla="*/ 2247 w 74814"/>
                <a:gd name="connsiteY6" fmla="*/ 567314 h 707728"/>
                <a:gd name="connsiteX7" fmla="*/ 2247 w 74814"/>
                <a:gd name="connsiteY7" fmla="*/ 565574 h 707728"/>
                <a:gd name="connsiteX8" fmla="*/ 3262 w 74814"/>
                <a:gd name="connsiteY8" fmla="*/ 525922 h 707728"/>
                <a:gd name="connsiteX9" fmla="*/ 3262 w 74814"/>
                <a:gd name="connsiteY9" fmla="*/ 504174 h 707728"/>
                <a:gd name="connsiteX10" fmla="*/ 2247 w 74814"/>
                <a:gd name="connsiteY10" fmla="*/ 493881 h 707728"/>
                <a:gd name="connsiteX11" fmla="*/ 2247 w 74814"/>
                <a:gd name="connsiteY11" fmla="*/ 490401 h 707728"/>
                <a:gd name="connsiteX12" fmla="*/ 2247 w 74814"/>
                <a:gd name="connsiteY12" fmla="*/ 475903 h 707728"/>
                <a:gd name="connsiteX13" fmla="*/ 2610 w 74814"/>
                <a:gd name="connsiteY13" fmla="*/ 471698 h 707728"/>
                <a:gd name="connsiteX14" fmla="*/ 2610 w 74814"/>
                <a:gd name="connsiteY14" fmla="*/ 465682 h 707728"/>
                <a:gd name="connsiteX15" fmla="*/ 2610 w 74814"/>
                <a:gd name="connsiteY15" fmla="*/ 457853 h 707728"/>
                <a:gd name="connsiteX16" fmla="*/ 2610 w 74814"/>
                <a:gd name="connsiteY16" fmla="*/ 444514 h 707728"/>
                <a:gd name="connsiteX17" fmla="*/ 2247 w 74814"/>
                <a:gd name="connsiteY17" fmla="*/ 420592 h 707728"/>
                <a:gd name="connsiteX18" fmla="*/ 2247 w 74814"/>
                <a:gd name="connsiteY18" fmla="*/ 395510 h 707728"/>
                <a:gd name="connsiteX19" fmla="*/ 2247 w 74814"/>
                <a:gd name="connsiteY19" fmla="*/ 378838 h 707728"/>
                <a:gd name="connsiteX20" fmla="*/ 1450 w 74814"/>
                <a:gd name="connsiteY20" fmla="*/ 370936 h 707728"/>
                <a:gd name="connsiteX21" fmla="*/ 1015 w 74814"/>
                <a:gd name="connsiteY21" fmla="*/ 364847 h 707728"/>
                <a:gd name="connsiteX22" fmla="*/ 2247 w 74814"/>
                <a:gd name="connsiteY22" fmla="*/ 323672 h 707728"/>
                <a:gd name="connsiteX23" fmla="*/ 1522 w 74814"/>
                <a:gd name="connsiteY23" fmla="*/ 307144 h 707728"/>
                <a:gd name="connsiteX24" fmla="*/ 2030 w 74814"/>
                <a:gd name="connsiteY24" fmla="*/ 294603 h 707728"/>
                <a:gd name="connsiteX25" fmla="*/ 2030 w 74814"/>
                <a:gd name="connsiteY25" fmla="*/ 264737 h 707728"/>
                <a:gd name="connsiteX26" fmla="*/ 2030 w 74814"/>
                <a:gd name="connsiteY26" fmla="*/ 239872 h 707728"/>
                <a:gd name="connsiteX27" fmla="*/ 2030 w 74814"/>
                <a:gd name="connsiteY27" fmla="*/ 207686 h 707728"/>
                <a:gd name="connsiteX28" fmla="*/ 2610 w 74814"/>
                <a:gd name="connsiteY28" fmla="*/ 199205 h 707728"/>
                <a:gd name="connsiteX29" fmla="*/ 2030 w 74814"/>
                <a:gd name="connsiteY29" fmla="*/ 194348 h 707728"/>
                <a:gd name="connsiteX30" fmla="*/ 2030 w 74814"/>
                <a:gd name="connsiteY30" fmla="*/ 187099 h 707728"/>
                <a:gd name="connsiteX31" fmla="*/ 2537 w 74814"/>
                <a:gd name="connsiteY31" fmla="*/ 175790 h 707728"/>
                <a:gd name="connsiteX32" fmla="*/ 2537 w 74814"/>
                <a:gd name="connsiteY32" fmla="*/ 166802 h 707728"/>
                <a:gd name="connsiteX33" fmla="*/ 1232 w 74814"/>
                <a:gd name="connsiteY33" fmla="*/ 133963 h 707728"/>
                <a:gd name="connsiteX34" fmla="*/ 652 w 74814"/>
                <a:gd name="connsiteY34" fmla="*/ 131571 h 707728"/>
                <a:gd name="connsiteX35" fmla="*/ 1740 w 74814"/>
                <a:gd name="connsiteY35" fmla="*/ 80827 h 707728"/>
                <a:gd name="connsiteX36" fmla="*/ 0 w 74814"/>
                <a:gd name="connsiteY36" fmla="*/ 61037 h 707728"/>
                <a:gd name="connsiteX37" fmla="*/ 0 w 74814"/>
                <a:gd name="connsiteY37" fmla="*/ 59298 h 707728"/>
                <a:gd name="connsiteX38" fmla="*/ 1232 w 74814"/>
                <a:gd name="connsiteY38" fmla="*/ 28561 h 707728"/>
                <a:gd name="connsiteX39" fmla="*/ 1232 w 74814"/>
                <a:gd name="connsiteY39" fmla="*/ 0 h 707728"/>
                <a:gd name="connsiteX40" fmla="*/ 73796 w 74814"/>
                <a:gd name="connsiteY40" fmla="*/ 0 h 707728"/>
                <a:gd name="connsiteX41" fmla="*/ 73796 w 74814"/>
                <a:gd name="connsiteY41" fmla="*/ 71549 h 707728"/>
                <a:gd name="connsiteX42" fmla="*/ 74158 w 74814"/>
                <a:gd name="connsiteY42" fmla="*/ 102285 h 707728"/>
                <a:gd name="connsiteX43" fmla="*/ 74738 w 74814"/>
                <a:gd name="connsiteY43" fmla="*/ 120697 h 707728"/>
                <a:gd name="connsiteX44" fmla="*/ 74738 w 74814"/>
                <a:gd name="connsiteY44" fmla="*/ 123090 h 707728"/>
                <a:gd name="connsiteX45" fmla="*/ 73723 w 74814"/>
                <a:gd name="connsiteY45" fmla="*/ 137588 h 707728"/>
                <a:gd name="connsiteX46" fmla="*/ 73723 w 74814"/>
                <a:gd name="connsiteY46" fmla="*/ 141212 h 707728"/>
                <a:gd name="connsiteX47" fmla="*/ 73071 w 74814"/>
                <a:gd name="connsiteY47" fmla="*/ 153826 h 707728"/>
                <a:gd name="connsiteX48" fmla="*/ 73796 w 74814"/>
                <a:gd name="connsiteY48" fmla="*/ 179705 h 707728"/>
                <a:gd name="connsiteX49" fmla="*/ 73071 w 74814"/>
                <a:gd name="connsiteY49" fmla="*/ 195581 h 707728"/>
                <a:gd name="connsiteX50" fmla="*/ 73143 w 74814"/>
                <a:gd name="connsiteY50" fmla="*/ 207686 h 707728"/>
                <a:gd name="connsiteX51" fmla="*/ 73143 w 74814"/>
                <a:gd name="connsiteY51" fmla="*/ 231608 h 707728"/>
                <a:gd name="connsiteX52" fmla="*/ 72418 w 74814"/>
                <a:gd name="connsiteY52" fmla="*/ 249659 h 707728"/>
                <a:gd name="connsiteX53" fmla="*/ 72418 w 74814"/>
                <a:gd name="connsiteY53" fmla="*/ 250891 h 707728"/>
                <a:gd name="connsiteX54" fmla="*/ 72418 w 74814"/>
                <a:gd name="connsiteY54" fmla="*/ 319105 h 707728"/>
                <a:gd name="connsiteX55" fmla="*/ 73288 w 74814"/>
                <a:gd name="connsiteY55" fmla="*/ 334908 h 707728"/>
                <a:gd name="connsiteX56" fmla="*/ 72491 w 74814"/>
                <a:gd name="connsiteY56" fmla="*/ 354553 h 707728"/>
                <a:gd name="connsiteX57" fmla="*/ 74013 w 74814"/>
                <a:gd name="connsiteY57" fmla="*/ 374416 h 707728"/>
                <a:gd name="connsiteX58" fmla="*/ 73506 w 74814"/>
                <a:gd name="connsiteY58" fmla="*/ 376083 h 707728"/>
                <a:gd name="connsiteX59" fmla="*/ 72418 w 74814"/>
                <a:gd name="connsiteY59" fmla="*/ 383332 h 707728"/>
                <a:gd name="connsiteX60" fmla="*/ 72418 w 74814"/>
                <a:gd name="connsiteY60" fmla="*/ 408631 h 707728"/>
                <a:gd name="connsiteX61" fmla="*/ 72418 w 74814"/>
                <a:gd name="connsiteY61" fmla="*/ 433713 h 707728"/>
                <a:gd name="connsiteX62" fmla="*/ 72418 w 74814"/>
                <a:gd name="connsiteY62" fmla="*/ 459810 h 707728"/>
                <a:gd name="connsiteX63" fmla="*/ 71621 w 74814"/>
                <a:gd name="connsiteY63" fmla="*/ 482210 h 707728"/>
                <a:gd name="connsiteX64" fmla="*/ 71621 w 74814"/>
                <a:gd name="connsiteY64" fmla="*/ 503957 h 707728"/>
                <a:gd name="connsiteX65" fmla="*/ 71621 w 74814"/>
                <a:gd name="connsiteY65" fmla="*/ 549191 h 707728"/>
                <a:gd name="connsiteX66" fmla="*/ 71621 w 74814"/>
                <a:gd name="connsiteY66" fmla="*/ 578550 h 707728"/>
                <a:gd name="connsiteX67" fmla="*/ 71621 w 74814"/>
                <a:gd name="connsiteY67" fmla="*/ 699320 h 707728"/>
                <a:gd name="connsiteX68" fmla="*/ 70389 w 74814"/>
                <a:gd name="connsiteY68" fmla="*/ 707729 h 707728"/>
                <a:gd name="connsiteX69" fmla="*/ 44654 w 74814"/>
                <a:gd name="connsiteY69" fmla="*/ 707221 h 707728"/>
                <a:gd name="connsiteX70" fmla="*/ 15151 w 74814"/>
                <a:gd name="connsiteY70" fmla="*/ 707656 h 707728"/>
                <a:gd name="connsiteX71" fmla="*/ 4494 w 74814"/>
                <a:gd name="connsiteY71" fmla="*/ 706424 h 707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74814" h="707728">
                  <a:moveTo>
                    <a:pt x="4494" y="706424"/>
                  </a:moveTo>
                  <a:cubicBezTo>
                    <a:pt x="2465" y="704612"/>
                    <a:pt x="3190" y="702220"/>
                    <a:pt x="3190" y="700045"/>
                  </a:cubicBezTo>
                  <a:cubicBezTo>
                    <a:pt x="3190" y="681342"/>
                    <a:pt x="3190" y="662639"/>
                    <a:pt x="3190" y="643937"/>
                  </a:cubicBezTo>
                  <a:lnTo>
                    <a:pt x="3190" y="597180"/>
                  </a:lnTo>
                  <a:cubicBezTo>
                    <a:pt x="3530" y="593696"/>
                    <a:pt x="3211" y="590180"/>
                    <a:pt x="2247" y="586814"/>
                  </a:cubicBezTo>
                  <a:cubicBezTo>
                    <a:pt x="1692" y="585721"/>
                    <a:pt x="1692" y="584428"/>
                    <a:pt x="2247" y="583334"/>
                  </a:cubicBezTo>
                  <a:cubicBezTo>
                    <a:pt x="4286" y="578189"/>
                    <a:pt x="4286" y="572459"/>
                    <a:pt x="2247" y="567314"/>
                  </a:cubicBezTo>
                  <a:cubicBezTo>
                    <a:pt x="2029" y="566754"/>
                    <a:pt x="2029" y="566134"/>
                    <a:pt x="2247" y="565574"/>
                  </a:cubicBezTo>
                  <a:cubicBezTo>
                    <a:pt x="4070" y="552437"/>
                    <a:pt x="4411" y="539135"/>
                    <a:pt x="3262" y="525922"/>
                  </a:cubicBezTo>
                  <a:cubicBezTo>
                    <a:pt x="2895" y="518677"/>
                    <a:pt x="2895" y="511419"/>
                    <a:pt x="3262" y="504174"/>
                  </a:cubicBezTo>
                  <a:cubicBezTo>
                    <a:pt x="3672" y="500710"/>
                    <a:pt x="3325" y="497199"/>
                    <a:pt x="2247" y="493881"/>
                  </a:cubicBezTo>
                  <a:cubicBezTo>
                    <a:pt x="1837" y="492757"/>
                    <a:pt x="1837" y="491525"/>
                    <a:pt x="2247" y="490401"/>
                  </a:cubicBezTo>
                  <a:cubicBezTo>
                    <a:pt x="3283" y="485624"/>
                    <a:pt x="3283" y="480680"/>
                    <a:pt x="2247" y="475903"/>
                  </a:cubicBezTo>
                  <a:cubicBezTo>
                    <a:pt x="2038" y="474492"/>
                    <a:pt x="2162" y="473053"/>
                    <a:pt x="2610" y="471698"/>
                  </a:cubicBezTo>
                  <a:cubicBezTo>
                    <a:pt x="3332" y="469758"/>
                    <a:pt x="3332" y="467622"/>
                    <a:pt x="2610" y="465682"/>
                  </a:cubicBezTo>
                  <a:cubicBezTo>
                    <a:pt x="1664" y="463158"/>
                    <a:pt x="1664" y="460377"/>
                    <a:pt x="2610" y="457853"/>
                  </a:cubicBezTo>
                  <a:cubicBezTo>
                    <a:pt x="3190" y="453426"/>
                    <a:pt x="3190" y="448941"/>
                    <a:pt x="2610" y="444514"/>
                  </a:cubicBezTo>
                  <a:cubicBezTo>
                    <a:pt x="3045" y="436540"/>
                    <a:pt x="2610" y="428566"/>
                    <a:pt x="2247" y="420592"/>
                  </a:cubicBezTo>
                  <a:cubicBezTo>
                    <a:pt x="1885" y="412618"/>
                    <a:pt x="2247" y="403847"/>
                    <a:pt x="2247" y="395510"/>
                  </a:cubicBezTo>
                  <a:cubicBezTo>
                    <a:pt x="2247" y="389929"/>
                    <a:pt x="2247" y="384347"/>
                    <a:pt x="2247" y="378838"/>
                  </a:cubicBezTo>
                  <a:cubicBezTo>
                    <a:pt x="2417" y="376178"/>
                    <a:pt x="2147" y="373508"/>
                    <a:pt x="1450" y="370936"/>
                  </a:cubicBezTo>
                  <a:cubicBezTo>
                    <a:pt x="802" y="368974"/>
                    <a:pt x="653" y="366881"/>
                    <a:pt x="1015" y="364847"/>
                  </a:cubicBezTo>
                  <a:cubicBezTo>
                    <a:pt x="2548" y="351179"/>
                    <a:pt x="2960" y="337408"/>
                    <a:pt x="2247" y="323672"/>
                  </a:cubicBezTo>
                  <a:cubicBezTo>
                    <a:pt x="2404" y="318153"/>
                    <a:pt x="2162" y="312629"/>
                    <a:pt x="1522" y="307144"/>
                  </a:cubicBezTo>
                  <a:cubicBezTo>
                    <a:pt x="1015" y="303230"/>
                    <a:pt x="2465" y="298663"/>
                    <a:pt x="2030" y="294603"/>
                  </a:cubicBezTo>
                  <a:cubicBezTo>
                    <a:pt x="1087" y="284672"/>
                    <a:pt x="2030" y="274741"/>
                    <a:pt x="2030" y="264737"/>
                  </a:cubicBezTo>
                  <a:cubicBezTo>
                    <a:pt x="2030" y="256618"/>
                    <a:pt x="2030" y="248136"/>
                    <a:pt x="2030" y="239872"/>
                  </a:cubicBezTo>
                  <a:cubicBezTo>
                    <a:pt x="2610" y="229152"/>
                    <a:pt x="2610" y="218407"/>
                    <a:pt x="2030" y="207686"/>
                  </a:cubicBezTo>
                  <a:cubicBezTo>
                    <a:pt x="1667" y="205077"/>
                    <a:pt x="2682" y="202105"/>
                    <a:pt x="2610" y="199205"/>
                  </a:cubicBezTo>
                  <a:cubicBezTo>
                    <a:pt x="2681" y="197565"/>
                    <a:pt x="2485" y="195925"/>
                    <a:pt x="2030" y="194348"/>
                  </a:cubicBezTo>
                  <a:cubicBezTo>
                    <a:pt x="1177" y="192007"/>
                    <a:pt x="1177" y="189440"/>
                    <a:pt x="2030" y="187099"/>
                  </a:cubicBezTo>
                  <a:cubicBezTo>
                    <a:pt x="3069" y="183419"/>
                    <a:pt x="3243" y="179548"/>
                    <a:pt x="2537" y="175790"/>
                  </a:cubicBezTo>
                  <a:cubicBezTo>
                    <a:pt x="2249" y="172801"/>
                    <a:pt x="2249" y="169791"/>
                    <a:pt x="2537" y="166802"/>
                  </a:cubicBezTo>
                  <a:cubicBezTo>
                    <a:pt x="1957" y="155855"/>
                    <a:pt x="4639" y="145054"/>
                    <a:pt x="1232" y="133963"/>
                  </a:cubicBezTo>
                  <a:cubicBezTo>
                    <a:pt x="1232" y="133166"/>
                    <a:pt x="507" y="132296"/>
                    <a:pt x="652" y="131571"/>
                  </a:cubicBezTo>
                  <a:cubicBezTo>
                    <a:pt x="2081" y="114696"/>
                    <a:pt x="2444" y="97748"/>
                    <a:pt x="1740" y="80827"/>
                  </a:cubicBezTo>
                  <a:cubicBezTo>
                    <a:pt x="2470" y="74181"/>
                    <a:pt x="1878" y="67455"/>
                    <a:pt x="0" y="61037"/>
                  </a:cubicBezTo>
                  <a:cubicBezTo>
                    <a:pt x="0" y="60530"/>
                    <a:pt x="0" y="59877"/>
                    <a:pt x="0" y="59298"/>
                  </a:cubicBezTo>
                  <a:cubicBezTo>
                    <a:pt x="507" y="49004"/>
                    <a:pt x="1667" y="38783"/>
                    <a:pt x="1232" y="28561"/>
                  </a:cubicBezTo>
                  <a:cubicBezTo>
                    <a:pt x="797" y="18340"/>
                    <a:pt x="2102" y="9496"/>
                    <a:pt x="1232" y="0"/>
                  </a:cubicBezTo>
                  <a:lnTo>
                    <a:pt x="73796" y="0"/>
                  </a:lnTo>
                  <a:cubicBezTo>
                    <a:pt x="73796" y="23850"/>
                    <a:pt x="73796" y="47699"/>
                    <a:pt x="73796" y="71549"/>
                  </a:cubicBezTo>
                  <a:cubicBezTo>
                    <a:pt x="73796" y="81770"/>
                    <a:pt x="73796" y="91991"/>
                    <a:pt x="74158" y="102285"/>
                  </a:cubicBezTo>
                  <a:cubicBezTo>
                    <a:pt x="73609" y="108423"/>
                    <a:pt x="73804" y="114605"/>
                    <a:pt x="74738" y="120697"/>
                  </a:cubicBezTo>
                  <a:cubicBezTo>
                    <a:pt x="74840" y="121491"/>
                    <a:pt x="74840" y="122296"/>
                    <a:pt x="74738" y="123090"/>
                  </a:cubicBezTo>
                  <a:cubicBezTo>
                    <a:pt x="73565" y="127828"/>
                    <a:pt x="73222" y="132733"/>
                    <a:pt x="73723" y="137588"/>
                  </a:cubicBezTo>
                  <a:cubicBezTo>
                    <a:pt x="73867" y="138792"/>
                    <a:pt x="73867" y="140008"/>
                    <a:pt x="73723" y="141212"/>
                  </a:cubicBezTo>
                  <a:cubicBezTo>
                    <a:pt x="73006" y="145376"/>
                    <a:pt x="72787" y="149610"/>
                    <a:pt x="73071" y="153826"/>
                  </a:cubicBezTo>
                  <a:cubicBezTo>
                    <a:pt x="74738" y="162452"/>
                    <a:pt x="73071" y="171079"/>
                    <a:pt x="73796" y="179705"/>
                  </a:cubicBezTo>
                  <a:cubicBezTo>
                    <a:pt x="74382" y="185003"/>
                    <a:pt x="74138" y="190359"/>
                    <a:pt x="73071" y="195581"/>
                  </a:cubicBezTo>
                  <a:cubicBezTo>
                    <a:pt x="72840" y="199613"/>
                    <a:pt x="72865" y="203657"/>
                    <a:pt x="73143" y="207686"/>
                  </a:cubicBezTo>
                  <a:cubicBezTo>
                    <a:pt x="72346" y="215733"/>
                    <a:pt x="74158" y="223707"/>
                    <a:pt x="73143" y="231608"/>
                  </a:cubicBezTo>
                  <a:cubicBezTo>
                    <a:pt x="72346" y="237625"/>
                    <a:pt x="74811" y="243714"/>
                    <a:pt x="72418" y="249659"/>
                  </a:cubicBezTo>
                  <a:cubicBezTo>
                    <a:pt x="72345" y="250066"/>
                    <a:pt x="72345" y="250484"/>
                    <a:pt x="72418" y="250891"/>
                  </a:cubicBezTo>
                  <a:cubicBezTo>
                    <a:pt x="72418" y="273581"/>
                    <a:pt x="72418" y="296343"/>
                    <a:pt x="72418" y="319105"/>
                  </a:cubicBezTo>
                  <a:cubicBezTo>
                    <a:pt x="72991" y="324353"/>
                    <a:pt x="73282" y="329629"/>
                    <a:pt x="73288" y="334908"/>
                  </a:cubicBezTo>
                  <a:cubicBezTo>
                    <a:pt x="72590" y="341431"/>
                    <a:pt x="72323" y="347994"/>
                    <a:pt x="72491" y="354553"/>
                  </a:cubicBezTo>
                  <a:cubicBezTo>
                    <a:pt x="71338" y="361198"/>
                    <a:pt x="71861" y="368025"/>
                    <a:pt x="74013" y="374416"/>
                  </a:cubicBezTo>
                  <a:cubicBezTo>
                    <a:pt x="74013" y="374416"/>
                    <a:pt x="74013" y="375575"/>
                    <a:pt x="73506" y="376083"/>
                  </a:cubicBezTo>
                  <a:cubicBezTo>
                    <a:pt x="72303" y="378297"/>
                    <a:pt x="71918" y="380863"/>
                    <a:pt x="72418" y="383332"/>
                  </a:cubicBezTo>
                  <a:cubicBezTo>
                    <a:pt x="72418" y="391741"/>
                    <a:pt x="72418" y="400150"/>
                    <a:pt x="72418" y="408631"/>
                  </a:cubicBezTo>
                  <a:cubicBezTo>
                    <a:pt x="72418" y="417113"/>
                    <a:pt x="71548" y="425449"/>
                    <a:pt x="72418" y="433713"/>
                  </a:cubicBezTo>
                  <a:cubicBezTo>
                    <a:pt x="73288" y="441977"/>
                    <a:pt x="70099" y="451183"/>
                    <a:pt x="72418" y="459810"/>
                  </a:cubicBezTo>
                  <a:cubicBezTo>
                    <a:pt x="69736" y="467059"/>
                    <a:pt x="72853" y="474743"/>
                    <a:pt x="71621" y="482210"/>
                  </a:cubicBezTo>
                  <a:cubicBezTo>
                    <a:pt x="71209" y="489453"/>
                    <a:pt x="71209" y="496714"/>
                    <a:pt x="71621" y="503957"/>
                  </a:cubicBezTo>
                  <a:cubicBezTo>
                    <a:pt x="70969" y="518962"/>
                    <a:pt x="72128" y="534041"/>
                    <a:pt x="71621" y="549191"/>
                  </a:cubicBezTo>
                  <a:cubicBezTo>
                    <a:pt x="71259" y="558905"/>
                    <a:pt x="71621" y="568764"/>
                    <a:pt x="71621" y="578550"/>
                  </a:cubicBezTo>
                  <a:lnTo>
                    <a:pt x="71621" y="699320"/>
                  </a:lnTo>
                  <a:cubicBezTo>
                    <a:pt x="72013" y="702183"/>
                    <a:pt x="71585" y="705097"/>
                    <a:pt x="70389" y="707729"/>
                  </a:cubicBezTo>
                  <a:cubicBezTo>
                    <a:pt x="61835" y="707221"/>
                    <a:pt x="53208" y="707729"/>
                    <a:pt x="44654" y="707221"/>
                  </a:cubicBezTo>
                  <a:cubicBezTo>
                    <a:pt x="34820" y="706786"/>
                    <a:pt x="24968" y="706931"/>
                    <a:pt x="15151" y="707656"/>
                  </a:cubicBezTo>
                  <a:cubicBezTo>
                    <a:pt x="11236" y="707874"/>
                    <a:pt x="8046" y="705482"/>
                    <a:pt x="4494" y="706424"/>
                  </a:cubicBezTo>
                  <a:close/>
                </a:path>
              </a:pathLst>
            </a:custGeom>
            <a:solidFill>
              <a:schemeClr val="accent4"/>
            </a:solidFill>
            <a:ln w="72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EB79341-5064-6250-5BA1-A2DA2BCD84C5}"/>
                </a:ext>
              </a:extLst>
            </p:cNvPr>
            <p:cNvSpPr/>
            <p:nvPr/>
          </p:nvSpPr>
          <p:spPr>
            <a:xfrm>
              <a:off x="9840186" y="1333402"/>
              <a:ext cx="20728" cy="707221"/>
            </a:xfrm>
            <a:custGeom>
              <a:avLst/>
              <a:gdLst>
                <a:gd name="connsiteX0" fmla="*/ 0 w 20728"/>
                <a:gd name="connsiteY0" fmla="*/ 707221 h 707221"/>
                <a:gd name="connsiteX1" fmla="*/ 1232 w 20728"/>
                <a:gd name="connsiteY1" fmla="*/ 698812 h 707221"/>
                <a:gd name="connsiteX2" fmla="*/ 1232 w 20728"/>
                <a:gd name="connsiteY2" fmla="*/ 578043 h 707221"/>
                <a:gd name="connsiteX3" fmla="*/ 1232 w 20728"/>
                <a:gd name="connsiteY3" fmla="*/ 548684 h 707221"/>
                <a:gd name="connsiteX4" fmla="*/ 1232 w 20728"/>
                <a:gd name="connsiteY4" fmla="*/ 503449 h 707221"/>
                <a:gd name="connsiteX5" fmla="*/ 1232 w 20728"/>
                <a:gd name="connsiteY5" fmla="*/ 481702 h 707221"/>
                <a:gd name="connsiteX6" fmla="*/ 2030 w 20728"/>
                <a:gd name="connsiteY6" fmla="*/ 459302 h 707221"/>
                <a:gd name="connsiteX7" fmla="*/ 2030 w 20728"/>
                <a:gd name="connsiteY7" fmla="*/ 433206 h 707221"/>
                <a:gd name="connsiteX8" fmla="*/ 2030 w 20728"/>
                <a:gd name="connsiteY8" fmla="*/ 408124 h 707221"/>
                <a:gd name="connsiteX9" fmla="*/ 2030 w 20728"/>
                <a:gd name="connsiteY9" fmla="*/ 382825 h 707221"/>
                <a:gd name="connsiteX10" fmla="*/ 3117 w 20728"/>
                <a:gd name="connsiteY10" fmla="*/ 375575 h 707221"/>
                <a:gd name="connsiteX11" fmla="*/ 3625 w 20728"/>
                <a:gd name="connsiteY11" fmla="*/ 373908 h 707221"/>
                <a:gd name="connsiteX12" fmla="*/ 2030 w 20728"/>
                <a:gd name="connsiteY12" fmla="*/ 354191 h 707221"/>
                <a:gd name="connsiteX13" fmla="*/ 2827 w 20728"/>
                <a:gd name="connsiteY13" fmla="*/ 334546 h 707221"/>
                <a:gd name="connsiteX14" fmla="*/ 1957 w 20728"/>
                <a:gd name="connsiteY14" fmla="*/ 318743 h 707221"/>
                <a:gd name="connsiteX15" fmla="*/ 1957 w 20728"/>
                <a:gd name="connsiteY15" fmla="*/ 250529 h 707221"/>
                <a:gd name="connsiteX16" fmla="*/ 1957 w 20728"/>
                <a:gd name="connsiteY16" fmla="*/ 249296 h 707221"/>
                <a:gd name="connsiteX17" fmla="*/ 2682 w 20728"/>
                <a:gd name="connsiteY17" fmla="*/ 231246 h 707221"/>
                <a:gd name="connsiteX18" fmla="*/ 2682 w 20728"/>
                <a:gd name="connsiteY18" fmla="*/ 207324 h 707221"/>
                <a:gd name="connsiteX19" fmla="*/ 2175 w 20728"/>
                <a:gd name="connsiteY19" fmla="*/ 195218 h 707221"/>
                <a:gd name="connsiteX20" fmla="*/ 2900 w 20728"/>
                <a:gd name="connsiteY20" fmla="*/ 179343 h 707221"/>
                <a:gd name="connsiteX21" fmla="*/ 2175 w 20728"/>
                <a:gd name="connsiteY21" fmla="*/ 153463 h 707221"/>
                <a:gd name="connsiteX22" fmla="*/ 2827 w 20728"/>
                <a:gd name="connsiteY22" fmla="*/ 140850 h 707221"/>
                <a:gd name="connsiteX23" fmla="*/ 2827 w 20728"/>
                <a:gd name="connsiteY23" fmla="*/ 137225 h 707221"/>
                <a:gd name="connsiteX24" fmla="*/ 3842 w 20728"/>
                <a:gd name="connsiteY24" fmla="*/ 122727 h 707221"/>
                <a:gd name="connsiteX25" fmla="*/ 4784 w 20728"/>
                <a:gd name="connsiteY25" fmla="*/ 120480 h 707221"/>
                <a:gd name="connsiteX26" fmla="*/ 4059 w 20728"/>
                <a:gd name="connsiteY26" fmla="*/ 102285 h 707221"/>
                <a:gd name="connsiteX27" fmla="*/ 3697 w 20728"/>
                <a:gd name="connsiteY27" fmla="*/ 71549 h 707221"/>
                <a:gd name="connsiteX28" fmla="*/ 3697 w 20728"/>
                <a:gd name="connsiteY28" fmla="*/ 0 h 707221"/>
                <a:gd name="connsiteX29" fmla="*/ 17108 w 20728"/>
                <a:gd name="connsiteY29" fmla="*/ 0 h 707221"/>
                <a:gd name="connsiteX30" fmla="*/ 17108 w 20728"/>
                <a:gd name="connsiteY30" fmla="*/ 20370 h 707221"/>
                <a:gd name="connsiteX31" fmla="*/ 17833 w 20728"/>
                <a:gd name="connsiteY31" fmla="*/ 31316 h 707221"/>
                <a:gd name="connsiteX32" fmla="*/ 17833 w 20728"/>
                <a:gd name="connsiteY32" fmla="*/ 56978 h 707221"/>
                <a:gd name="connsiteX33" fmla="*/ 16310 w 20728"/>
                <a:gd name="connsiteY33" fmla="*/ 69156 h 707221"/>
                <a:gd name="connsiteX34" fmla="*/ 17180 w 20728"/>
                <a:gd name="connsiteY34" fmla="*/ 72491 h 707221"/>
                <a:gd name="connsiteX35" fmla="*/ 17180 w 20728"/>
                <a:gd name="connsiteY35" fmla="*/ 76478 h 707221"/>
                <a:gd name="connsiteX36" fmla="*/ 17180 w 20728"/>
                <a:gd name="connsiteY36" fmla="*/ 80682 h 707221"/>
                <a:gd name="connsiteX37" fmla="*/ 17688 w 20728"/>
                <a:gd name="connsiteY37" fmla="*/ 82350 h 707221"/>
                <a:gd name="connsiteX38" fmla="*/ 17688 w 20728"/>
                <a:gd name="connsiteY38" fmla="*/ 95543 h 707221"/>
                <a:gd name="connsiteX39" fmla="*/ 16890 w 20728"/>
                <a:gd name="connsiteY39" fmla="*/ 108519 h 707221"/>
                <a:gd name="connsiteX40" fmla="*/ 16890 w 20728"/>
                <a:gd name="connsiteY40" fmla="*/ 127077 h 707221"/>
                <a:gd name="connsiteX41" fmla="*/ 18268 w 20728"/>
                <a:gd name="connsiteY41" fmla="*/ 141067 h 707221"/>
                <a:gd name="connsiteX42" fmla="*/ 17905 w 20728"/>
                <a:gd name="connsiteY42" fmla="*/ 152086 h 707221"/>
                <a:gd name="connsiteX43" fmla="*/ 17905 w 20728"/>
                <a:gd name="connsiteY43" fmla="*/ 163105 h 707221"/>
                <a:gd name="connsiteX44" fmla="*/ 17905 w 20728"/>
                <a:gd name="connsiteY44" fmla="*/ 174848 h 707221"/>
                <a:gd name="connsiteX45" fmla="*/ 16818 w 20728"/>
                <a:gd name="connsiteY45" fmla="*/ 182097 h 707221"/>
                <a:gd name="connsiteX46" fmla="*/ 16690 w 20728"/>
                <a:gd name="connsiteY46" fmla="*/ 184144 h 707221"/>
                <a:gd name="connsiteX47" fmla="*/ 16818 w 20728"/>
                <a:gd name="connsiteY47" fmla="*/ 184272 h 707221"/>
                <a:gd name="connsiteX48" fmla="*/ 17688 w 20728"/>
                <a:gd name="connsiteY48" fmla="*/ 187099 h 707221"/>
                <a:gd name="connsiteX49" fmla="*/ 17688 w 20728"/>
                <a:gd name="connsiteY49" fmla="*/ 198045 h 707221"/>
                <a:gd name="connsiteX50" fmla="*/ 17688 w 20728"/>
                <a:gd name="connsiteY50" fmla="*/ 210369 h 707221"/>
                <a:gd name="connsiteX51" fmla="*/ 16455 w 20728"/>
                <a:gd name="connsiteY51" fmla="*/ 216893 h 707221"/>
                <a:gd name="connsiteX52" fmla="*/ 16116 w 20728"/>
                <a:gd name="connsiteY52" fmla="*/ 219743 h 707221"/>
                <a:gd name="connsiteX53" fmla="*/ 16455 w 20728"/>
                <a:gd name="connsiteY53" fmla="*/ 220082 h 707221"/>
                <a:gd name="connsiteX54" fmla="*/ 17543 w 20728"/>
                <a:gd name="connsiteY54" fmla="*/ 222837 h 707221"/>
                <a:gd name="connsiteX55" fmla="*/ 17108 w 20728"/>
                <a:gd name="connsiteY55" fmla="*/ 235161 h 707221"/>
                <a:gd name="connsiteX56" fmla="*/ 15876 w 20728"/>
                <a:gd name="connsiteY56" fmla="*/ 246904 h 707221"/>
                <a:gd name="connsiteX57" fmla="*/ 15876 w 20728"/>
                <a:gd name="connsiteY57" fmla="*/ 249731 h 707221"/>
                <a:gd name="connsiteX58" fmla="*/ 16528 w 20728"/>
                <a:gd name="connsiteY58" fmla="*/ 265244 h 707221"/>
                <a:gd name="connsiteX59" fmla="*/ 16528 w 20728"/>
                <a:gd name="connsiteY59" fmla="*/ 266404 h 707221"/>
                <a:gd name="connsiteX60" fmla="*/ 17833 w 20728"/>
                <a:gd name="connsiteY60" fmla="*/ 277423 h 707221"/>
                <a:gd name="connsiteX61" fmla="*/ 16990 w 20728"/>
                <a:gd name="connsiteY61" fmla="*/ 280487 h 707221"/>
                <a:gd name="connsiteX62" fmla="*/ 16890 w 20728"/>
                <a:gd name="connsiteY62" fmla="*/ 280540 h 707221"/>
                <a:gd name="connsiteX63" fmla="*/ 15803 w 20728"/>
                <a:gd name="connsiteY63" fmla="*/ 281917 h 707221"/>
                <a:gd name="connsiteX64" fmla="*/ 17833 w 20728"/>
                <a:gd name="connsiteY64" fmla="*/ 291921 h 707221"/>
                <a:gd name="connsiteX65" fmla="*/ 17833 w 20728"/>
                <a:gd name="connsiteY65" fmla="*/ 295328 h 707221"/>
                <a:gd name="connsiteX66" fmla="*/ 17398 w 20728"/>
                <a:gd name="connsiteY66" fmla="*/ 306709 h 707221"/>
                <a:gd name="connsiteX67" fmla="*/ 17398 w 20728"/>
                <a:gd name="connsiteY67" fmla="*/ 328456 h 707221"/>
                <a:gd name="connsiteX68" fmla="*/ 16093 w 20728"/>
                <a:gd name="connsiteY68" fmla="*/ 332443 h 707221"/>
                <a:gd name="connsiteX69" fmla="*/ 16044 w 20728"/>
                <a:gd name="connsiteY69" fmla="*/ 336236 h 707221"/>
                <a:gd name="connsiteX70" fmla="*/ 16093 w 20728"/>
                <a:gd name="connsiteY70" fmla="*/ 336285 h 707221"/>
                <a:gd name="connsiteX71" fmla="*/ 18413 w 20728"/>
                <a:gd name="connsiteY71" fmla="*/ 350059 h 707221"/>
                <a:gd name="connsiteX72" fmla="*/ 18775 w 20728"/>
                <a:gd name="connsiteY72" fmla="*/ 358975 h 707221"/>
                <a:gd name="connsiteX73" fmla="*/ 17470 w 20728"/>
                <a:gd name="connsiteY73" fmla="*/ 366224 h 707221"/>
                <a:gd name="connsiteX74" fmla="*/ 17470 w 20728"/>
                <a:gd name="connsiteY74" fmla="*/ 373473 h 707221"/>
                <a:gd name="connsiteX75" fmla="*/ 15803 w 20728"/>
                <a:gd name="connsiteY75" fmla="*/ 381955 h 707221"/>
                <a:gd name="connsiteX76" fmla="*/ 15803 w 20728"/>
                <a:gd name="connsiteY76" fmla="*/ 383622 h 707221"/>
                <a:gd name="connsiteX77" fmla="*/ 16745 w 20728"/>
                <a:gd name="connsiteY77" fmla="*/ 391958 h 707221"/>
                <a:gd name="connsiteX78" fmla="*/ 18558 w 20728"/>
                <a:gd name="connsiteY78" fmla="*/ 419867 h 707221"/>
                <a:gd name="connsiteX79" fmla="*/ 17180 w 20728"/>
                <a:gd name="connsiteY79" fmla="*/ 430161 h 707221"/>
                <a:gd name="connsiteX80" fmla="*/ 18775 w 20728"/>
                <a:gd name="connsiteY80" fmla="*/ 439295 h 707221"/>
                <a:gd name="connsiteX81" fmla="*/ 18775 w 20728"/>
                <a:gd name="connsiteY81" fmla="*/ 467711 h 707221"/>
                <a:gd name="connsiteX82" fmla="*/ 18123 w 20728"/>
                <a:gd name="connsiteY82" fmla="*/ 476773 h 707221"/>
                <a:gd name="connsiteX83" fmla="*/ 18703 w 20728"/>
                <a:gd name="connsiteY83" fmla="*/ 486559 h 707221"/>
                <a:gd name="connsiteX84" fmla="*/ 17833 w 20728"/>
                <a:gd name="connsiteY84" fmla="*/ 494533 h 707221"/>
                <a:gd name="connsiteX85" fmla="*/ 17833 w 20728"/>
                <a:gd name="connsiteY85" fmla="*/ 502797 h 707221"/>
                <a:gd name="connsiteX86" fmla="*/ 17833 w 20728"/>
                <a:gd name="connsiteY86" fmla="*/ 504609 h 707221"/>
                <a:gd name="connsiteX87" fmla="*/ 18920 w 20728"/>
                <a:gd name="connsiteY87" fmla="*/ 522152 h 707221"/>
                <a:gd name="connsiteX88" fmla="*/ 18050 w 20728"/>
                <a:gd name="connsiteY88" fmla="*/ 533026 h 707221"/>
                <a:gd name="connsiteX89" fmla="*/ 19718 w 20728"/>
                <a:gd name="connsiteY89" fmla="*/ 545349 h 707221"/>
                <a:gd name="connsiteX90" fmla="*/ 19718 w 20728"/>
                <a:gd name="connsiteY90" fmla="*/ 549554 h 707221"/>
                <a:gd name="connsiteX91" fmla="*/ 18993 w 20728"/>
                <a:gd name="connsiteY91" fmla="*/ 557528 h 707221"/>
                <a:gd name="connsiteX92" fmla="*/ 18993 w 20728"/>
                <a:gd name="connsiteY92" fmla="*/ 585074 h 707221"/>
                <a:gd name="connsiteX93" fmla="*/ 19790 w 20728"/>
                <a:gd name="connsiteY93" fmla="*/ 598123 h 707221"/>
                <a:gd name="connsiteX94" fmla="*/ 19790 w 20728"/>
                <a:gd name="connsiteY94" fmla="*/ 603632 h 707221"/>
                <a:gd name="connsiteX95" fmla="*/ 18268 w 20728"/>
                <a:gd name="connsiteY95" fmla="*/ 625379 h 707221"/>
                <a:gd name="connsiteX96" fmla="*/ 19138 w 20728"/>
                <a:gd name="connsiteY96" fmla="*/ 628641 h 707221"/>
                <a:gd name="connsiteX97" fmla="*/ 19500 w 20728"/>
                <a:gd name="connsiteY97" fmla="*/ 632048 h 707221"/>
                <a:gd name="connsiteX98" fmla="*/ 19283 w 20728"/>
                <a:gd name="connsiteY98" fmla="*/ 642415 h 707221"/>
                <a:gd name="connsiteX99" fmla="*/ 20152 w 20728"/>
                <a:gd name="connsiteY99" fmla="*/ 660102 h 707221"/>
                <a:gd name="connsiteX100" fmla="*/ 19645 w 20728"/>
                <a:gd name="connsiteY100" fmla="*/ 678805 h 707221"/>
                <a:gd name="connsiteX101" fmla="*/ 20442 w 20728"/>
                <a:gd name="connsiteY101" fmla="*/ 683589 h 707221"/>
                <a:gd name="connsiteX102" fmla="*/ 20442 w 20728"/>
                <a:gd name="connsiteY102" fmla="*/ 687866 h 707221"/>
                <a:gd name="connsiteX103" fmla="*/ 20442 w 20728"/>
                <a:gd name="connsiteY103" fmla="*/ 705192 h 707221"/>
                <a:gd name="connsiteX104" fmla="*/ 20442 w 20728"/>
                <a:gd name="connsiteY104" fmla="*/ 707076 h 707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20728" h="707221">
                  <a:moveTo>
                    <a:pt x="0" y="707221"/>
                  </a:moveTo>
                  <a:cubicBezTo>
                    <a:pt x="1197" y="704590"/>
                    <a:pt x="1625" y="701676"/>
                    <a:pt x="1232" y="698812"/>
                  </a:cubicBezTo>
                  <a:lnTo>
                    <a:pt x="1232" y="578043"/>
                  </a:lnTo>
                  <a:cubicBezTo>
                    <a:pt x="1232" y="568256"/>
                    <a:pt x="1232" y="558398"/>
                    <a:pt x="1232" y="548684"/>
                  </a:cubicBezTo>
                  <a:cubicBezTo>
                    <a:pt x="1812" y="533533"/>
                    <a:pt x="652" y="518455"/>
                    <a:pt x="1232" y="503449"/>
                  </a:cubicBezTo>
                  <a:cubicBezTo>
                    <a:pt x="820" y="496206"/>
                    <a:pt x="820" y="488945"/>
                    <a:pt x="1232" y="481702"/>
                  </a:cubicBezTo>
                  <a:cubicBezTo>
                    <a:pt x="2465" y="474453"/>
                    <a:pt x="-652" y="466697"/>
                    <a:pt x="2030" y="459302"/>
                  </a:cubicBezTo>
                  <a:cubicBezTo>
                    <a:pt x="-290" y="450676"/>
                    <a:pt x="2827" y="441977"/>
                    <a:pt x="2030" y="433206"/>
                  </a:cubicBezTo>
                  <a:cubicBezTo>
                    <a:pt x="1232" y="424434"/>
                    <a:pt x="2030" y="416460"/>
                    <a:pt x="2030" y="408124"/>
                  </a:cubicBezTo>
                  <a:cubicBezTo>
                    <a:pt x="2030" y="399787"/>
                    <a:pt x="2030" y="391233"/>
                    <a:pt x="2030" y="382825"/>
                  </a:cubicBezTo>
                  <a:cubicBezTo>
                    <a:pt x="1530" y="380356"/>
                    <a:pt x="1914" y="377789"/>
                    <a:pt x="3117" y="375575"/>
                  </a:cubicBezTo>
                  <a:cubicBezTo>
                    <a:pt x="3480" y="375068"/>
                    <a:pt x="3842" y="374271"/>
                    <a:pt x="3625" y="373908"/>
                  </a:cubicBezTo>
                  <a:cubicBezTo>
                    <a:pt x="1472" y="367568"/>
                    <a:pt x="924" y="360794"/>
                    <a:pt x="2030" y="354191"/>
                  </a:cubicBezTo>
                  <a:cubicBezTo>
                    <a:pt x="1862" y="347632"/>
                    <a:pt x="2129" y="341069"/>
                    <a:pt x="2827" y="334546"/>
                  </a:cubicBezTo>
                  <a:cubicBezTo>
                    <a:pt x="2821" y="329266"/>
                    <a:pt x="2530" y="323991"/>
                    <a:pt x="1957" y="318743"/>
                  </a:cubicBezTo>
                  <a:cubicBezTo>
                    <a:pt x="1957" y="295980"/>
                    <a:pt x="1957" y="273218"/>
                    <a:pt x="1957" y="250529"/>
                  </a:cubicBezTo>
                  <a:cubicBezTo>
                    <a:pt x="1884" y="250121"/>
                    <a:pt x="1884" y="249704"/>
                    <a:pt x="1957" y="249296"/>
                  </a:cubicBezTo>
                  <a:cubicBezTo>
                    <a:pt x="4349" y="243352"/>
                    <a:pt x="1957" y="237263"/>
                    <a:pt x="2682" y="231246"/>
                  </a:cubicBezTo>
                  <a:cubicBezTo>
                    <a:pt x="3697" y="223345"/>
                    <a:pt x="1885" y="215371"/>
                    <a:pt x="2682" y="207324"/>
                  </a:cubicBezTo>
                  <a:cubicBezTo>
                    <a:pt x="2258" y="203304"/>
                    <a:pt x="2089" y="199260"/>
                    <a:pt x="2175" y="195218"/>
                  </a:cubicBezTo>
                  <a:cubicBezTo>
                    <a:pt x="3242" y="189997"/>
                    <a:pt x="3486" y="184640"/>
                    <a:pt x="2900" y="179343"/>
                  </a:cubicBezTo>
                  <a:cubicBezTo>
                    <a:pt x="2030" y="170716"/>
                    <a:pt x="3842" y="162090"/>
                    <a:pt x="2175" y="153463"/>
                  </a:cubicBezTo>
                  <a:cubicBezTo>
                    <a:pt x="1891" y="149248"/>
                    <a:pt x="2109" y="145014"/>
                    <a:pt x="2827" y="140850"/>
                  </a:cubicBezTo>
                  <a:cubicBezTo>
                    <a:pt x="2971" y="139646"/>
                    <a:pt x="2971" y="138429"/>
                    <a:pt x="2827" y="137225"/>
                  </a:cubicBezTo>
                  <a:cubicBezTo>
                    <a:pt x="2326" y="132370"/>
                    <a:pt x="2669" y="127465"/>
                    <a:pt x="3842" y="122727"/>
                  </a:cubicBezTo>
                  <a:cubicBezTo>
                    <a:pt x="4253" y="122023"/>
                    <a:pt x="4570" y="121267"/>
                    <a:pt x="4784" y="120480"/>
                  </a:cubicBezTo>
                  <a:cubicBezTo>
                    <a:pt x="3820" y="114465"/>
                    <a:pt x="3576" y="108357"/>
                    <a:pt x="4059" y="102285"/>
                  </a:cubicBezTo>
                  <a:cubicBezTo>
                    <a:pt x="3407" y="91991"/>
                    <a:pt x="3697" y="81770"/>
                    <a:pt x="3697" y="71549"/>
                  </a:cubicBezTo>
                  <a:cubicBezTo>
                    <a:pt x="3697" y="47699"/>
                    <a:pt x="3697" y="23850"/>
                    <a:pt x="3697" y="0"/>
                  </a:cubicBezTo>
                  <a:lnTo>
                    <a:pt x="17108" y="0"/>
                  </a:lnTo>
                  <a:cubicBezTo>
                    <a:pt x="17108" y="6814"/>
                    <a:pt x="17108" y="13556"/>
                    <a:pt x="17108" y="20370"/>
                  </a:cubicBezTo>
                  <a:cubicBezTo>
                    <a:pt x="17108" y="24067"/>
                    <a:pt x="17978" y="27619"/>
                    <a:pt x="17833" y="31316"/>
                  </a:cubicBezTo>
                  <a:cubicBezTo>
                    <a:pt x="17833" y="39942"/>
                    <a:pt x="18993" y="48496"/>
                    <a:pt x="17833" y="56978"/>
                  </a:cubicBezTo>
                  <a:cubicBezTo>
                    <a:pt x="17728" y="61078"/>
                    <a:pt x="17218" y="65157"/>
                    <a:pt x="16310" y="69156"/>
                  </a:cubicBezTo>
                  <a:cubicBezTo>
                    <a:pt x="15959" y="70343"/>
                    <a:pt x="16294" y="71627"/>
                    <a:pt x="17180" y="72491"/>
                  </a:cubicBezTo>
                  <a:cubicBezTo>
                    <a:pt x="18087" y="73665"/>
                    <a:pt x="18087" y="75304"/>
                    <a:pt x="17180" y="76478"/>
                  </a:cubicBezTo>
                  <a:cubicBezTo>
                    <a:pt x="16165" y="77928"/>
                    <a:pt x="15296" y="79233"/>
                    <a:pt x="17180" y="80682"/>
                  </a:cubicBezTo>
                  <a:cubicBezTo>
                    <a:pt x="17543" y="80682"/>
                    <a:pt x="17905" y="82060"/>
                    <a:pt x="17688" y="82350"/>
                  </a:cubicBezTo>
                  <a:cubicBezTo>
                    <a:pt x="13846" y="86772"/>
                    <a:pt x="19573" y="91194"/>
                    <a:pt x="17688" y="95543"/>
                  </a:cubicBezTo>
                  <a:cubicBezTo>
                    <a:pt x="15891" y="99637"/>
                    <a:pt x="15609" y="104236"/>
                    <a:pt x="16890" y="108519"/>
                  </a:cubicBezTo>
                  <a:cubicBezTo>
                    <a:pt x="19138" y="115116"/>
                    <a:pt x="13918" y="120842"/>
                    <a:pt x="16890" y="127077"/>
                  </a:cubicBezTo>
                  <a:cubicBezTo>
                    <a:pt x="18076" y="131640"/>
                    <a:pt x="18540" y="136361"/>
                    <a:pt x="18268" y="141067"/>
                  </a:cubicBezTo>
                  <a:cubicBezTo>
                    <a:pt x="18703" y="144764"/>
                    <a:pt x="16455" y="148316"/>
                    <a:pt x="17905" y="152086"/>
                  </a:cubicBezTo>
                  <a:cubicBezTo>
                    <a:pt x="18490" y="155736"/>
                    <a:pt x="18490" y="159455"/>
                    <a:pt x="17905" y="163105"/>
                  </a:cubicBezTo>
                  <a:cubicBezTo>
                    <a:pt x="17905" y="167019"/>
                    <a:pt x="17905" y="170934"/>
                    <a:pt x="17905" y="174848"/>
                  </a:cubicBezTo>
                  <a:cubicBezTo>
                    <a:pt x="17905" y="177240"/>
                    <a:pt x="18558" y="179777"/>
                    <a:pt x="16818" y="182097"/>
                  </a:cubicBezTo>
                  <a:cubicBezTo>
                    <a:pt x="16218" y="182627"/>
                    <a:pt x="16160" y="183543"/>
                    <a:pt x="16690" y="184144"/>
                  </a:cubicBezTo>
                  <a:cubicBezTo>
                    <a:pt x="16729" y="184189"/>
                    <a:pt x="16772" y="184232"/>
                    <a:pt x="16818" y="184272"/>
                  </a:cubicBezTo>
                  <a:cubicBezTo>
                    <a:pt x="17615" y="185069"/>
                    <a:pt x="18123" y="186374"/>
                    <a:pt x="17688" y="187099"/>
                  </a:cubicBezTo>
                  <a:cubicBezTo>
                    <a:pt x="15078" y="190796"/>
                    <a:pt x="17325" y="194348"/>
                    <a:pt x="17688" y="198045"/>
                  </a:cubicBezTo>
                  <a:cubicBezTo>
                    <a:pt x="17905" y="202150"/>
                    <a:pt x="17905" y="206263"/>
                    <a:pt x="17688" y="210369"/>
                  </a:cubicBezTo>
                  <a:cubicBezTo>
                    <a:pt x="17688" y="212616"/>
                    <a:pt x="18195" y="214936"/>
                    <a:pt x="16455" y="216893"/>
                  </a:cubicBezTo>
                  <a:cubicBezTo>
                    <a:pt x="15575" y="217587"/>
                    <a:pt x="15422" y="218862"/>
                    <a:pt x="16116" y="219743"/>
                  </a:cubicBezTo>
                  <a:cubicBezTo>
                    <a:pt x="16215" y="219869"/>
                    <a:pt x="16329" y="219983"/>
                    <a:pt x="16455" y="220082"/>
                  </a:cubicBezTo>
                  <a:cubicBezTo>
                    <a:pt x="17325" y="220807"/>
                    <a:pt x="17325" y="221822"/>
                    <a:pt x="17543" y="222837"/>
                  </a:cubicBezTo>
                  <a:cubicBezTo>
                    <a:pt x="18485" y="226969"/>
                    <a:pt x="15223" y="230666"/>
                    <a:pt x="17108" y="235161"/>
                  </a:cubicBezTo>
                  <a:cubicBezTo>
                    <a:pt x="18215" y="239089"/>
                    <a:pt x="17774" y="243291"/>
                    <a:pt x="15876" y="246904"/>
                  </a:cubicBezTo>
                  <a:cubicBezTo>
                    <a:pt x="15516" y="247812"/>
                    <a:pt x="15516" y="248823"/>
                    <a:pt x="15876" y="249731"/>
                  </a:cubicBezTo>
                  <a:cubicBezTo>
                    <a:pt x="17325" y="254806"/>
                    <a:pt x="20587" y="259880"/>
                    <a:pt x="16528" y="265244"/>
                  </a:cubicBezTo>
                  <a:cubicBezTo>
                    <a:pt x="16528" y="265244"/>
                    <a:pt x="16528" y="266259"/>
                    <a:pt x="16528" y="266404"/>
                  </a:cubicBezTo>
                  <a:cubicBezTo>
                    <a:pt x="20007" y="269739"/>
                    <a:pt x="16528" y="273653"/>
                    <a:pt x="17833" y="277423"/>
                  </a:cubicBezTo>
                  <a:cubicBezTo>
                    <a:pt x="18446" y="278502"/>
                    <a:pt x="18068" y="279874"/>
                    <a:pt x="16990" y="280487"/>
                  </a:cubicBezTo>
                  <a:cubicBezTo>
                    <a:pt x="16957" y="280505"/>
                    <a:pt x="16924" y="280523"/>
                    <a:pt x="16890" y="280540"/>
                  </a:cubicBezTo>
                  <a:cubicBezTo>
                    <a:pt x="16463" y="280944"/>
                    <a:pt x="16097" y="281408"/>
                    <a:pt x="15803" y="281917"/>
                  </a:cubicBezTo>
                  <a:cubicBezTo>
                    <a:pt x="19138" y="284672"/>
                    <a:pt x="14716" y="289166"/>
                    <a:pt x="17833" y="291921"/>
                  </a:cubicBezTo>
                  <a:cubicBezTo>
                    <a:pt x="18848" y="292936"/>
                    <a:pt x="18413" y="294241"/>
                    <a:pt x="17833" y="295328"/>
                  </a:cubicBezTo>
                  <a:cubicBezTo>
                    <a:pt x="16020" y="299170"/>
                    <a:pt x="17833" y="303157"/>
                    <a:pt x="17398" y="306709"/>
                  </a:cubicBezTo>
                  <a:cubicBezTo>
                    <a:pt x="16238" y="313958"/>
                    <a:pt x="19573" y="321207"/>
                    <a:pt x="17398" y="328456"/>
                  </a:cubicBezTo>
                  <a:cubicBezTo>
                    <a:pt x="17035" y="329834"/>
                    <a:pt x="17398" y="331356"/>
                    <a:pt x="16093" y="332443"/>
                  </a:cubicBezTo>
                  <a:cubicBezTo>
                    <a:pt x="15032" y="333477"/>
                    <a:pt x="15010" y="335176"/>
                    <a:pt x="16044" y="336236"/>
                  </a:cubicBezTo>
                  <a:cubicBezTo>
                    <a:pt x="16060" y="336253"/>
                    <a:pt x="16076" y="336269"/>
                    <a:pt x="16093" y="336285"/>
                  </a:cubicBezTo>
                  <a:cubicBezTo>
                    <a:pt x="17977" y="340619"/>
                    <a:pt x="18773" y="345347"/>
                    <a:pt x="18413" y="350059"/>
                  </a:cubicBezTo>
                  <a:cubicBezTo>
                    <a:pt x="18413" y="352886"/>
                    <a:pt x="18413" y="356003"/>
                    <a:pt x="18775" y="358975"/>
                  </a:cubicBezTo>
                  <a:cubicBezTo>
                    <a:pt x="19425" y="361466"/>
                    <a:pt x="18948" y="364116"/>
                    <a:pt x="17470" y="366224"/>
                  </a:cubicBezTo>
                  <a:cubicBezTo>
                    <a:pt x="15876" y="368254"/>
                    <a:pt x="17470" y="370791"/>
                    <a:pt x="17470" y="373473"/>
                  </a:cubicBezTo>
                  <a:cubicBezTo>
                    <a:pt x="17470" y="376155"/>
                    <a:pt x="19283" y="379562"/>
                    <a:pt x="15803" y="381955"/>
                  </a:cubicBezTo>
                  <a:cubicBezTo>
                    <a:pt x="15803" y="381955"/>
                    <a:pt x="15803" y="383115"/>
                    <a:pt x="15803" y="383622"/>
                  </a:cubicBezTo>
                  <a:cubicBezTo>
                    <a:pt x="16673" y="386377"/>
                    <a:pt x="19718" y="388841"/>
                    <a:pt x="16745" y="391958"/>
                  </a:cubicBezTo>
                  <a:cubicBezTo>
                    <a:pt x="20587" y="401092"/>
                    <a:pt x="17833" y="410589"/>
                    <a:pt x="18558" y="419867"/>
                  </a:cubicBezTo>
                  <a:cubicBezTo>
                    <a:pt x="18893" y="423359"/>
                    <a:pt x="18421" y="426881"/>
                    <a:pt x="17180" y="430161"/>
                  </a:cubicBezTo>
                  <a:cubicBezTo>
                    <a:pt x="16093" y="433133"/>
                    <a:pt x="18920" y="435888"/>
                    <a:pt x="18775" y="439295"/>
                  </a:cubicBezTo>
                  <a:cubicBezTo>
                    <a:pt x="18340" y="448719"/>
                    <a:pt x="18775" y="458215"/>
                    <a:pt x="18775" y="467711"/>
                  </a:cubicBezTo>
                  <a:cubicBezTo>
                    <a:pt x="18775" y="470829"/>
                    <a:pt x="17035" y="473728"/>
                    <a:pt x="18123" y="476773"/>
                  </a:cubicBezTo>
                  <a:cubicBezTo>
                    <a:pt x="18677" y="480004"/>
                    <a:pt x="18871" y="483285"/>
                    <a:pt x="18703" y="486559"/>
                  </a:cubicBezTo>
                  <a:cubicBezTo>
                    <a:pt x="19065" y="489314"/>
                    <a:pt x="17035" y="492503"/>
                    <a:pt x="17833" y="494533"/>
                  </a:cubicBezTo>
                  <a:cubicBezTo>
                    <a:pt x="18708" y="497218"/>
                    <a:pt x="18708" y="500112"/>
                    <a:pt x="17833" y="502797"/>
                  </a:cubicBezTo>
                  <a:cubicBezTo>
                    <a:pt x="17688" y="503392"/>
                    <a:pt x="17688" y="504014"/>
                    <a:pt x="17833" y="504609"/>
                  </a:cubicBezTo>
                  <a:cubicBezTo>
                    <a:pt x="20080" y="510336"/>
                    <a:pt x="17833" y="516353"/>
                    <a:pt x="18920" y="522152"/>
                  </a:cubicBezTo>
                  <a:cubicBezTo>
                    <a:pt x="19718" y="525777"/>
                    <a:pt x="17905" y="529401"/>
                    <a:pt x="18050" y="533026"/>
                  </a:cubicBezTo>
                  <a:cubicBezTo>
                    <a:pt x="18195" y="536650"/>
                    <a:pt x="16818" y="541435"/>
                    <a:pt x="19718" y="545349"/>
                  </a:cubicBezTo>
                  <a:cubicBezTo>
                    <a:pt x="20587" y="546437"/>
                    <a:pt x="20152" y="548176"/>
                    <a:pt x="19718" y="549554"/>
                  </a:cubicBezTo>
                  <a:cubicBezTo>
                    <a:pt x="18935" y="552134"/>
                    <a:pt x="18688" y="554848"/>
                    <a:pt x="18993" y="557528"/>
                  </a:cubicBezTo>
                  <a:cubicBezTo>
                    <a:pt x="19355" y="566734"/>
                    <a:pt x="18558" y="575940"/>
                    <a:pt x="18993" y="585074"/>
                  </a:cubicBezTo>
                  <a:cubicBezTo>
                    <a:pt x="18568" y="589438"/>
                    <a:pt x="18837" y="593843"/>
                    <a:pt x="19790" y="598123"/>
                  </a:cubicBezTo>
                  <a:cubicBezTo>
                    <a:pt x="20298" y="599920"/>
                    <a:pt x="20298" y="601834"/>
                    <a:pt x="19790" y="603632"/>
                  </a:cubicBezTo>
                  <a:cubicBezTo>
                    <a:pt x="18268" y="610881"/>
                    <a:pt x="19428" y="618130"/>
                    <a:pt x="18268" y="625379"/>
                  </a:cubicBezTo>
                  <a:cubicBezTo>
                    <a:pt x="17911" y="626546"/>
                    <a:pt x="18249" y="627808"/>
                    <a:pt x="19138" y="628641"/>
                  </a:cubicBezTo>
                  <a:cubicBezTo>
                    <a:pt x="20063" y="629540"/>
                    <a:pt x="20215" y="630975"/>
                    <a:pt x="19500" y="632048"/>
                  </a:cubicBezTo>
                  <a:cubicBezTo>
                    <a:pt x="18241" y="635376"/>
                    <a:pt x="18164" y="639036"/>
                    <a:pt x="19283" y="642415"/>
                  </a:cubicBezTo>
                  <a:cubicBezTo>
                    <a:pt x="20109" y="648272"/>
                    <a:pt x="20400" y="654194"/>
                    <a:pt x="20152" y="660102"/>
                  </a:cubicBezTo>
                  <a:cubicBezTo>
                    <a:pt x="19645" y="666337"/>
                    <a:pt x="22037" y="672643"/>
                    <a:pt x="19645" y="678805"/>
                  </a:cubicBezTo>
                  <a:cubicBezTo>
                    <a:pt x="19065" y="680327"/>
                    <a:pt x="20080" y="681995"/>
                    <a:pt x="20442" y="683589"/>
                  </a:cubicBezTo>
                  <a:cubicBezTo>
                    <a:pt x="20805" y="684988"/>
                    <a:pt x="20805" y="686467"/>
                    <a:pt x="20442" y="687866"/>
                  </a:cubicBezTo>
                  <a:cubicBezTo>
                    <a:pt x="18595" y="693492"/>
                    <a:pt x="18595" y="699566"/>
                    <a:pt x="20442" y="705192"/>
                  </a:cubicBezTo>
                  <a:cubicBezTo>
                    <a:pt x="20517" y="705815"/>
                    <a:pt x="20517" y="706453"/>
                    <a:pt x="20442" y="70707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72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pic>
        <p:nvPicPr>
          <p:cNvPr id="41" name="Picture Placeholder 40" descr="A screenshot of a computer&#10;&#10;Description automatically generated">
            <a:extLst>
              <a:ext uri="{FF2B5EF4-FFF2-40B4-BE49-F238E27FC236}">
                <a16:creationId xmlns:a16="http://schemas.microsoft.com/office/drawing/2014/main" id="{346D8916-BE65-BCFE-0FF9-A18450EFDD7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6" b="5186"/>
          <a:stretch>
            <a:fillRect/>
          </a:stretch>
        </p:blipFill>
        <p:spPr>
          <a:xfrm>
            <a:off x="5021263" y="465139"/>
            <a:ext cx="5400000" cy="4849065"/>
          </a:xfrm>
          <a:prstGeom prst="rect">
            <a:avLst/>
          </a:prstGeom>
        </p:spPr>
      </p:pic>
      <p:sp>
        <p:nvSpPr>
          <p:cNvPr id="42" name="Rounded Rectangle 21">
            <a:extLst>
              <a:ext uri="{FF2B5EF4-FFF2-40B4-BE49-F238E27FC236}">
                <a16:creationId xmlns:a16="http://schemas.microsoft.com/office/drawing/2014/main" id="{67EF6505-EC81-AA78-3173-EE87E41E0439}"/>
              </a:ext>
            </a:extLst>
          </p:cNvPr>
          <p:cNvSpPr/>
          <p:nvPr/>
        </p:nvSpPr>
        <p:spPr>
          <a:xfrm>
            <a:off x="1054219" y="3442461"/>
            <a:ext cx="3955319" cy="3234928"/>
          </a:xfrm>
          <a:prstGeom prst="round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Clr>
                <a:schemeClr val="dk1"/>
              </a:buClr>
              <a:buSzPct val="100000"/>
            </a:pPr>
            <a:r>
              <a:rPr lang="en" sz="24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Steps:</a:t>
            </a:r>
          </a:p>
          <a:p>
            <a:pPr marL="342900" indent="-342900"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en" sz="2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Close any open files and applications</a:t>
            </a:r>
          </a:p>
          <a:p>
            <a:pPr marL="342900" indent="-342900"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en" sz="2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Click the </a:t>
            </a:r>
            <a:r>
              <a:rPr lang="en" sz="20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Start </a:t>
            </a:r>
            <a:r>
              <a:rPr lang="en" sz="2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button</a:t>
            </a:r>
          </a:p>
          <a:p>
            <a:pPr marL="342900" indent="-342900"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en" sz="2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Select the </a:t>
            </a:r>
            <a:r>
              <a:rPr lang="en" sz="20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Power Button</a:t>
            </a:r>
            <a:r>
              <a:rPr lang="en" sz="2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342900" indent="-342900">
              <a:buClr>
                <a:schemeClr val="bg1"/>
              </a:buClr>
              <a:buSzPct val="100000"/>
              <a:buFont typeface="+mj-lt"/>
              <a:buAutoNum type="arabicPeriod"/>
            </a:pPr>
            <a:r>
              <a:rPr lang="en" sz="2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Click </a:t>
            </a:r>
            <a:r>
              <a:rPr lang="en" sz="20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Restart</a:t>
            </a:r>
            <a:r>
              <a:rPr lang="en" sz="2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342900" indent="-342900">
              <a:buClr>
                <a:schemeClr val="dk1"/>
              </a:buClr>
              <a:buSzPct val="100000"/>
              <a:buFont typeface="+mj-lt"/>
              <a:buAutoNum type="arabicPeriod"/>
            </a:pPr>
            <a:endParaRPr lang="en" sz="20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chemeClr val="dk1"/>
              </a:buClr>
              <a:buSzPct val="100000"/>
            </a:pPr>
            <a:r>
              <a:rPr lang="en" sz="20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Let’s try it</a:t>
            </a:r>
          </a:p>
          <a:p>
            <a:pPr marL="342900" indent="-342900">
              <a:buClr>
                <a:schemeClr val="dk1"/>
              </a:buClr>
              <a:buSzPct val="100000"/>
              <a:buFont typeface="+mj-lt"/>
              <a:buAutoNum type="arabicPeriod"/>
            </a:pPr>
            <a:endParaRPr lang="en" sz="20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5449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6BA0FC9E-112C-1785-3529-55C885DB8960}"/>
              </a:ext>
            </a:extLst>
          </p:cNvPr>
          <p:cNvSpPr txBox="1">
            <a:spLocks/>
          </p:cNvSpPr>
          <p:nvPr/>
        </p:nvSpPr>
        <p:spPr>
          <a:xfrm>
            <a:off x="912877" y="2102522"/>
            <a:ext cx="4103623" cy="15006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000" b="1" dirty="0">
                <a:latin typeface="Poppins" panose="00000500000000000000" pitchFamily="2" charset="0"/>
                <a:cs typeface="Poppins" panose="00000500000000000000" pitchFamily="2" charset="0"/>
              </a:rPr>
              <a:t>Shutting Down a </a:t>
            </a:r>
            <a:r>
              <a:rPr lang="en-US" sz="4000" b="1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Computer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38D3A8-5A71-E905-02C8-861205CAEF2E}"/>
              </a:ext>
            </a:extLst>
          </p:cNvPr>
          <p:cNvSpPr txBox="1"/>
          <p:nvPr/>
        </p:nvSpPr>
        <p:spPr>
          <a:xfrm>
            <a:off x="950977" y="1651765"/>
            <a:ext cx="39258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+mj-lt"/>
                <a:cs typeface="Rubik Light" pitchFamily="2" charset="-79"/>
              </a:rPr>
              <a:t>Basics of Using a Computer</a:t>
            </a:r>
            <a:endParaRPr lang="en-US" sz="1600" dirty="0">
              <a:solidFill>
                <a:schemeClr val="accent1"/>
              </a:solidFill>
              <a:latin typeface="+mj-lt"/>
              <a:cs typeface="Rubik Light" pitchFamily="2" charset="-79"/>
            </a:endParaRPr>
          </a:p>
        </p:txBody>
      </p:sp>
      <p:pic>
        <p:nvPicPr>
          <p:cNvPr id="74" name="Graphic 73">
            <a:extLst>
              <a:ext uri="{FF2B5EF4-FFF2-40B4-BE49-F238E27FC236}">
                <a16:creationId xmlns:a16="http://schemas.microsoft.com/office/drawing/2014/main" id="{B5553A3A-BFBC-DA71-87B9-234E1BBC7D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221123">
            <a:off x="6496025" y="6025162"/>
            <a:ext cx="1846173" cy="302356"/>
          </a:xfrm>
          <a:prstGeom prst="rect">
            <a:avLst/>
          </a:prstGeom>
        </p:spPr>
      </p:pic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9D622B3D-04BE-0B8A-7C77-3C824463A540}"/>
              </a:ext>
            </a:extLst>
          </p:cNvPr>
          <p:cNvSpPr/>
          <p:nvPr/>
        </p:nvSpPr>
        <p:spPr>
          <a:xfrm>
            <a:off x="950977" y="3429000"/>
            <a:ext cx="3744848" cy="2894409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Clr>
                <a:prstClr val="black"/>
              </a:buClr>
              <a:buSzPct val="100000"/>
            </a:pPr>
            <a:r>
              <a:rPr lang="en" sz="2400" b="1" dirty="0">
                <a:solidFill>
                  <a:prstClr val="black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Steps:</a:t>
            </a:r>
          </a:p>
          <a:p>
            <a:pPr marL="342900" indent="-342900">
              <a:buClr>
                <a:prstClr val="black"/>
              </a:buClr>
              <a:buSzPct val="100000"/>
              <a:buFont typeface="+mj-lt"/>
              <a:buAutoNum type="arabicPeriod"/>
            </a:pPr>
            <a:r>
              <a:rPr lang="en" sz="2000" dirty="0">
                <a:solidFill>
                  <a:prstClr val="black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Close any open files and applications </a:t>
            </a:r>
          </a:p>
          <a:p>
            <a:pPr marL="342900" indent="-342900">
              <a:buClr>
                <a:prstClr val="black"/>
              </a:buClr>
              <a:buSzPct val="100000"/>
              <a:buFont typeface="+mj-lt"/>
              <a:buAutoNum type="arabicPeriod"/>
            </a:pPr>
            <a:r>
              <a:rPr lang="en" sz="2000" dirty="0">
                <a:solidFill>
                  <a:prstClr val="black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Click the </a:t>
            </a:r>
            <a:r>
              <a:rPr lang="en" sz="2000" b="1" dirty="0">
                <a:solidFill>
                  <a:prstClr val="black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Start </a:t>
            </a:r>
            <a:r>
              <a:rPr lang="en" sz="2000" dirty="0">
                <a:solidFill>
                  <a:prstClr val="black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button</a:t>
            </a:r>
          </a:p>
          <a:p>
            <a:pPr marL="342900" indent="-342900">
              <a:buClr>
                <a:prstClr val="black"/>
              </a:buClr>
              <a:buSzPct val="100000"/>
              <a:buFont typeface="+mj-lt"/>
              <a:buAutoNum type="arabicPeriod"/>
            </a:pPr>
            <a:r>
              <a:rPr lang="en" sz="2000" dirty="0">
                <a:solidFill>
                  <a:prstClr val="black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Select </a:t>
            </a:r>
            <a:r>
              <a:rPr lang="en" sz="2000" b="1" dirty="0">
                <a:solidFill>
                  <a:prstClr val="black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Power  </a:t>
            </a:r>
            <a:r>
              <a:rPr lang="en" sz="2000" dirty="0">
                <a:solidFill>
                  <a:prstClr val="black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button.</a:t>
            </a:r>
          </a:p>
          <a:p>
            <a:pPr marL="342900" indent="-342900">
              <a:buClr>
                <a:prstClr val="black"/>
              </a:buClr>
              <a:buSzPct val="100000"/>
              <a:buFont typeface="+mj-lt"/>
              <a:buAutoNum type="arabicPeriod"/>
            </a:pPr>
            <a:r>
              <a:rPr lang="en" sz="2000" dirty="0">
                <a:solidFill>
                  <a:prstClr val="black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Click </a:t>
            </a:r>
            <a:r>
              <a:rPr lang="en" sz="2000" b="1" dirty="0">
                <a:solidFill>
                  <a:prstClr val="black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Shut down</a:t>
            </a:r>
            <a:r>
              <a:rPr lang="en" sz="2000" dirty="0">
                <a:solidFill>
                  <a:prstClr val="black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.</a:t>
            </a:r>
          </a:p>
          <a:p>
            <a:pPr marL="342900" indent="-342900">
              <a:buClr>
                <a:prstClr val="black"/>
              </a:buClr>
              <a:buSzPct val="100000"/>
              <a:buFont typeface="+mj-lt"/>
              <a:buAutoNum type="arabicPeriod"/>
            </a:pPr>
            <a:endParaRPr lang="en" sz="2000" dirty="0">
              <a:solidFill>
                <a:prstClr val="black"/>
              </a:solidFill>
              <a:latin typeface="Poppins" panose="00000500000000000000" pitchFamily="2" charset="0"/>
              <a:ea typeface="Arial"/>
              <a:cs typeface="Poppins" panose="00000500000000000000" pitchFamily="2" charset="0"/>
              <a:sym typeface="Arial"/>
            </a:endParaRPr>
          </a:p>
          <a:p>
            <a:pPr>
              <a:buClr>
                <a:prstClr val="black"/>
              </a:buClr>
              <a:buSzPct val="100000"/>
            </a:pPr>
            <a:r>
              <a:rPr lang="en" sz="2000" b="1" dirty="0">
                <a:solidFill>
                  <a:prstClr val="black"/>
                </a:solidFill>
                <a:latin typeface="Poppins" panose="00000500000000000000" pitchFamily="2" charset="0"/>
                <a:ea typeface="Arial"/>
                <a:cs typeface="Poppins" panose="00000500000000000000" pitchFamily="2" charset="0"/>
                <a:sym typeface="Arial"/>
              </a:rPr>
              <a:t>Let’s try it</a:t>
            </a:r>
            <a:endParaRPr lang="en" sz="2000" dirty="0">
              <a:solidFill>
                <a:prstClr val="black"/>
              </a:solidFill>
              <a:latin typeface="Poppins" panose="00000500000000000000" pitchFamily="2" charset="0"/>
              <a:ea typeface="Arial"/>
              <a:cs typeface="Poppins" panose="00000500000000000000" pitchFamily="2" charset="0"/>
              <a:sym typeface="Arial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6859F42-A464-334E-8388-91233133A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194" y="1276349"/>
            <a:ext cx="5144287" cy="329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Placeholder 72">
            <a:extLst>
              <a:ext uri="{FF2B5EF4-FFF2-40B4-BE49-F238E27FC236}">
                <a16:creationId xmlns:a16="http://schemas.microsoft.com/office/drawing/2014/main" id="{F8C72B93-FDE7-1CFF-8294-8355A1B7581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" r="811"/>
          <a:stretch/>
        </p:blipFill>
        <p:spPr>
          <a:xfrm>
            <a:off x="8138678" y="3752850"/>
            <a:ext cx="2979800" cy="3028950"/>
          </a:xfrm>
          <a:solidFill>
            <a:schemeClr val="accent1">
              <a:lumMod val="20000"/>
              <a:lumOff val="80000"/>
            </a:schemeClr>
          </a:solidFill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F92CB1D7-3E06-872D-65F2-3631001CAFFC}"/>
              </a:ext>
            </a:extLst>
          </p:cNvPr>
          <p:cNvGrpSpPr/>
          <p:nvPr/>
        </p:nvGrpSpPr>
        <p:grpSpPr>
          <a:xfrm>
            <a:off x="4622430" y="4680122"/>
            <a:ext cx="3426195" cy="930610"/>
            <a:chOff x="3969098" y="3715376"/>
            <a:chExt cx="3969099" cy="149086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B0ED23C-18E1-95D5-90A3-8E7E5FA2A520}"/>
                </a:ext>
              </a:extLst>
            </p:cNvPr>
            <p:cNvGrpSpPr/>
            <p:nvPr/>
          </p:nvGrpSpPr>
          <p:grpSpPr>
            <a:xfrm>
              <a:off x="3969098" y="3715376"/>
              <a:ext cx="3969099" cy="1490860"/>
              <a:chOff x="5735638" y="1797187"/>
              <a:chExt cx="2835593" cy="1492400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A473C275-DF82-B65A-7A78-192A3890B8E8}"/>
                  </a:ext>
                </a:extLst>
              </p:cNvPr>
              <p:cNvSpPr/>
              <p:nvPr/>
            </p:nvSpPr>
            <p:spPr>
              <a:xfrm>
                <a:off x="5833683" y="1917534"/>
                <a:ext cx="2737548" cy="1372053"/>
              </a:xfrm>
              <a:prstGeom prst="roundRect">
                <a:avLst>
                  <a:gd name="adj" fmla="val 12012"/>
                </a:avLst>
              </a:prstGeom>
              <a:solidFill>
                <a:srgbClr val="2B579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C636A0EC-FA0A-27C9-7FCA-85120FAB5CA1}"/>
                  </a:ext>
                </a:extLst>
              </p:cNvPr>
              <p:cNvSpPr/>
              <p:nvPr/>
            </p:nvSpPr>
            <p:spPr>
              <a:xfrm>
                <a:off x="5735638" y="1797187"/>
                <a:ext cx="2737548" cy="1372053"/>
              </a:xfrm>
              <a:prstGeom prst="roundRect">
                <a:avLst>
                  <a:gd name="adj" fmla="val 11296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DC1CD5BA-290C-05EE-E400-769DDEA17FB6}"/>
                </a:ext>
              </a:extLst>
            </p:cNvPr>
            <p:cNvSpPr txBox="1"/>
            <p:nvPr/>
          </p:nvSpPr>
          <p:spPr>
            <a:xfrm>
              <a:off x="4106337" y="3812157"/>
              <a:ext cx="3656397" cy="10751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dirty="0">
                  <a:latin typeface="Poppins" panose="00000500000000000000" pitchFamily="2" charset="0"/>
                  <a:cs typeface="Poppins" panose="00000500000000000000" pitchFamily="2" charset="0"/>
                </a:rPr>
                <a:t>Quick way to </a:t>
              </a:r>
              <a:r>
                <a:rPr lang="en-US" sz="1400" b="1" dirty="0">
                  <a:latin typeface="Poppins" panose="00000500000000000000" pitchFamily="2" charset="0"/>
                  <a:cs typeface="Poppins" panose="00000500000000000000" pitchFamily="2" charset="0"/>
                </a:rPr>
                <a:t>shut down </a:t>
              </a:r>
              <a:r>
                <a:rPr lang="en-US" sz="1400" dirty="0">
                  <a:latin typeface="Poppins" panose="00000500000000000000" pitchFamily="2" charset="0"/>
                  <a:cs typeface="Poppins" panose="00000500000000000000" pitchFamily="2" charset="0"/>
                </a:rPr>
                <a:t>a Windows 8 and above computer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7133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DCDDC574-2C16-9318-AD22-27C2E9957AAF}"/>
              </a:ext>
            </a:extLst>
          </p:cNvPr>
          <p:cNvSpPr/>
          <p:nvPr/>
        </p:nvSpPr>
        <p:spPr>
          <a:xfrm>
            <a:off x="6285190" y="970846"/>
            <a:ext cx="5052399" cy="491630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429D11A-C2C5-BD2E-4461-E101F6083F74}"/>
              </a:ext>
            </a:extLst>
          </p:cNvPr>
          <p:cNvSpPr txBox="1">
            <a:spLocks/>
          </p:cNvSpPr>
          <p:nvPr/>
        </p:nvSpPr>
        <p:spPr>
          <a:xfrm>
            <a:off x="912876" y="993846"/>
            <a:ext cx="4970006" cy="11434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3600" b="1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Shutting Down </a:t>
            </a:r>
            <a:r>
              <a:rPr lang="en-US" sz="3600" b="1" dirty="0">
                <a:latin typeface="Poppins" panose="00000500000000000000" pitchFamily="2" charset="0"/>
                <a:cs typeface="Poppins" panose="00000500000000000000" pitchFamily="2" charset="0"/>
              </a:rPr>
              <a:t>the</a:t>
            </a:r>
            <a:br>
              <a:rPr lang="en-US" sz="3600" b="1" dirty="0"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3600" b="1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Computer</a:t>
            </a:r>
            <a:endParaRPr lang="en-US" sz="3600" b="1" dirty="0">
              <a:solidFill>
                <a:srgbClr val="250923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F92ADC-F664-A191-7A24-6B31035A062B}"/>
              </a:ext>
            </a:extLst>
          </p:cNvPr>
          <p:cNvSpPr txBox="1"/>
          <p:nvPr/>
        </p:nvSpPr>
        <p:spPr>
          <a:xfrm>
            <a:off x="950977" y="543090"/>
            <a:ext cx="39258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Basics of Using a Computer</a:t>
            </a:r>
            <a:endParaRPr lang="en-US" sz="1600" dirty="0">
              <a:solidFill>
                <a:schemeClr val="accent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01E3E1-8038-488D-EC7E-FBFC9AD9F22D}"/>
              </a:ext>
            </a:extLst>
          </p:cNvPr>
          <p:cNvSpPr txBox="1"/>
          <p:nvPr/>
        </p:nvSpPr>
        <p:spPr>
          <a:xfrm>
            <a:off x="917566" y="2137263"/>
            <a:ext cx="517843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Poppins" panose="00000500000000000000" pitchFamily="2" charset="0"/>
                <a:cs typeface="Poppins" panose="00000500000000000000" pitchFamily="2" charset="0"/>
              </a:rPr>
              <a:t>Close Current Application: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Poppins" panose="00000500000000000000" pitchFamily="2" charset="0"/>
                <a:cs typeface="Poppins" panose="00000500000000000000" pitchFamily="2" charset="0"/>
              </a:rPr>
              <a:t>Press Alt +</a:t>
            </a:r>
            <a:r>
              <a:rPr lang="en-US" b="1" dirty="0" err="1">
                <a:latin typeface="Poppins" panose="00000500000000000000" pitchFamily="2" charset="0"/>
                <a:cs typeface="Poppins" panose="00000500000000000000" pitchFamily="2" charset="0"/>
              </a:rPr>
              <a:t>Fn</a:t>
            </a:r>
            <a:r>
              <a:rPr lang="en-US" b="1" dirty="0">
                <a:latin typeface="Poppins" panose="00000500000000000000" pitchFamily="2" charset="0"/>
                <a:cs typeface="Poppins" panose="00000500000000000000" pitchFamily="2" charset="0"/>
              </a:rPr>
              <a:t> + F4</a:t>
            </a: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to close the active application. Repeat for All Applications.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Press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Alt +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Fn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+ F4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 each open application until all are closed.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b="1" dirty="0">
                <a:latin typeface="Poppins" panose="00000500000000000000" pitchFamily="2" charset="0"/>
                <a:cs typeface="Poppins" panose="00000500000000000000" pitchFamily="2" charset="0"/>
              </a:rPr>
              <a:t>Shut Down the Computer: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On the desktop,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press Alt +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Fn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+ F4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 the "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Shut down Windows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" dialog, select "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Shut down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".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Press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Enter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to confirm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4E53BC6E-8E52-94C1-18A0-E68DBEEA1594}"/>
              </a:ext>
            </a:extLst>
          </p:cNvPr>
          <p:cNvSpPr/>
          <p:nvPr/>
        </p:nvSpPr>
        <p:spPr>
          <a:xfrm>
            <a:off x="-18841" y="0"/>
            <a:ext cx="969818" cy="2704553"/>
          </a:xfrm>
          <a:custGeom>
            <a:avLst/>
            <a:gdLst>
              <a:gd name="connsiteX0" fmla="*/ 0 w 969818"/>
              <a:gd name="connsiteY0" fmla="*/ 0 h 2683095"/>
              <a:gd name="connsiteX1" fmla="*/ 918120 w 969818"/>
              <a:gd name="connsiteY1" fmla="*/ 0 h 2683095"/>
              <a:gd name="connsiteX2" fmla="*/ 954989 w 969818"/>
              <a:gd name="connsiteY2" fmla="*/ 241573 h 2683095"/>
              <a:gd name="connsiteX3" fmla="*/ 969818 w 969818"/>
              <a:gd name="connsiteY3" fmla="*/ 535248 h 2683095"/>
              <a:gd name="connsiteX4" fmla="*/ 128542 w 969818"/>
              <a:gd name="connsiteY4" fmla="*/ 2566268 h 2683095"/>
              <a:gd name="connsiteX5" fmla="*/ 0 w 969818"/>
              <a:gd name="connsiteY5" fmla="*/ 2683095 h 268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9818" h="2683095">
                <a:moveTo>
                  <a:pt x="0" y="0"/>
                </a:moveTo>
                <a:lnTo>
                  <a:pt x="918120" y="0"/>
                </a:lnTo>
                <a:lnTo>
                  <a:pt x="954989" y="241573"/>
                </a:lnTo>
                <a:cubicBezTo>
                  <a:pt x="964795" y="338131"/>
                  <a:pt x="969818" y="436103"/>
                  <a:pt x="969818" y="535248"/>
                </a:cubicBezTo>
                <a:cubicBezTo>
                  <a:pt x="969818" y="1328411"/>
                  <a:pt x="648326" y="2046484"/>
                  <a:pt x="128542" y="2566268"/>
                </a:cubicBezTo>
                <a:lnTo>
                  <a:pt x="0" y="268309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D2CD511D-A3B6-651F-C1B2-B0A66BD87658}"/>
              </a:ext>
            </a:extLst>
          </p:cNvPr>
          <p:cNvSpPr/>
          <p:nvPr/>
        </p:nvSpPr>
        <p:spPr>
          <a:xfrm>
            <a:off x="2031554" y="6251792"/>
            <a:ext cx="3851328" cy="766980"/>
          </a:xfrm>
          <a:custGeom>
            <a:avLst/>
            <a:gdLst>
              <a:gd name="connsiteX0" fmla="*/ 1925664 w 3851328"/>
              <a:gd name="connsiteY0" fmla="*/ 0 h 745522"/>
              <a:gd name="connsiteX1" fmla="*/ 3752711 w 3851328"/>
              <a:gd name="connsiteY1" fmla="*/ 655893 h 745522"/>
              <a:gd name="connsiteX2" fmla="*/ 3851328 w 3851328"/>
              <a:gd name="connsiteY2" fmla="*/ 745522 h 745522"/>
              <a:gd name="connsiteX3" fmla="*/ 0 w 3851328"/>
              <a:gd name="connsiteY3" fmla="*/ 745522 h 745522"/>
              <a:gd name="connsiteX4" fmla="*/ 98618 w 3851328"/>
              <a:gd name="connsiteY4" fmla="*/ 655893 h 745522"/>
              <a:gd name="connsiteX5" fmla="*/ 1925664 w 3851328"/>
              <a:gd name="connsiteY5" fmla="*/ 0 h 74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51328" h="745522">
                <a:moveTo>
                  <a:pt x="1925664" y="0"/>
                </a:moveTo>
                <a:cubicBezTo>
                  <a:pt x="2619682" y="0"/>
                  <a:pt x="3256209" y="246143"/>
                  <a:pt x="3752711" y="655893"/>
                </a:cubicBezTo>
                <a:lnTo>
                  <a:pt x="3851328" y="745522"/>
                </a:lnTo>
                <a:lnTo>
                  <a:pt x="0" y="745522"/>
                </a:lnTo>
                <a:lnTo>
                  <a:pt x="98618" y="655893"/>
                </a:lnTo>
                <a:cubicBezTo>
                  <a:pt x="595120" y="246143"/>
                  <a:pt x="1231647" y="0"/>
                  <a:pt x="1925664" y="0"/>
                </a:cubicBezTo>
                <a:close/>
              </a:path>
            </a:pathLst>
          </a:custGeom>
          <a:solidFill>
            <a:schemeClr val="accent6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pic>
        <p:nvPicPr>
          <p:cNvPr id="62" name="Picture Placeholder 61" descr="A hand pressing a keyboard&#10;&#10;Description automatically generated">
            <a:extLst>
              <a:ext uri="{FF2B5EF4-FFF2-40B4-BE49-F238E27FC236}">
                <a16:creationId xmlns:a16="http://schemas.microsoft.com/office/drawing/2014/main" id="{D226BFD5-C48C-3278-564B-EA1E0F880D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6628807" y="1206226"/>
            <a:ext cx="4445549" cy="4445549"/>
          </a:xfrm>
          <a:solidFill>
            <a:schemeClr val="accent1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65259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phic 25">
            <a:extLst>
              <a:ext uri="{FF2B5EF4-FFF2-40B4-BE49-F238E27FC236}">
                <a16:creationId xmlns:a16="http://schemas.microsoft.com/office/drawing/2014/main" id="{AD5C565D-C769-9D14-4C1E-5908AA160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103"/>
          <a:stretch>
            <a:fillRect/>
          </a:stretch>
        </p:blipFill>
        <p:spPr>
          <a:xfrm rot="19790323">
            <a:off x="2069539" y="-1812727"/>
            <a:ext cx="10653197" cy="8340798"/>
          </a:xfrm>
          <a:custGeom>
            <a:avLst/>
            <a:gdLst>
              <a:gd name="connsiteX0" fmla="*/ 2824438 w 10653197"/>
              <a:gd name="connsiteY0" fmla="*/ 0 h 8340798"/>
              <a:gd name="connsiteX1" fmla="*/ 10653197 w 10653197"/>
              <a:gd name="connsiteY1" fmla="*/ 4549368 h 8340798"/>
              <a:gd name="connsiteX2" fmla="*/ 8449961 w 10653197"/>
              <a:gd name="connsiteY2" fmla="*/ 8340798 h 8340798"/>
              <a:gd name="connsiteX3" fmla="*/ 3546191 w 10653197"/>
              <a:gd name="connsiteY3" fmla="*/ 8340798 h 8340798"/>
              <a:gd name="connsiteX4" fmla="*/ 0 w 10653197"/>
              <a:gd name="connsiteY4" fmla="*/ 6280073 h 8340798"/>
              <a:gd name="connsiteX5" fmla="*/ 0 w 10653197"/>
              <a:gd name="connsiteY5" fmla="*/ 0 h 8340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653197" h="8340798">
                <a:moveTo>
                  <a:pt x="2824438" y="0"/>
                </a:moveTo>
                <a:lnTo>
                  <a:pt x="10653197" y="4549368"/>
                </a:lnTo>
                <a:lnTo>
                  <a:pt x="8449961" y="8340798"/>
                </a:lnTo>
                <a:lnTo>
                  <a:pt x="3546191" y="8340798"/>
                </a:lnTo>
                <a:lnTo>
                  <a:pt x="0" y="6280073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276339A9-778D-5788-D860-6D7D3EA836FC}"/>
              </a:ext>
            </a:extLst>
          </p:cNvPr>
          <p:cNvSpPr/>
          <p:nvPr/>
        </p:nvSpPr>
        <p:spPr>
          <a:xfrm>
            <a:off x="4295775" y="1134014"/>
            <a:ext cx="6840538" cy="4174589"/>
          </a:xfrm>
          <a:prstGeom prst="roundRect">
            <a:avLst>
              <a:gd name="adj" fmla="val 612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FC753343-DB98-26C1-FDA8-D86D2DC72A54}"/>
              </a:ext>
            </a:extLst>
          </p:cNvPr>
          <p:cNvSpPr txBox="1">
            <a:spLocks/>
          </p:cNvSpPr>
          <p:nvPr/>
        </p:nvSpPr>
        <p:spPr>
          <a:xfrm>
            <a:off x="6010359" y="2120959"/>
            <a:ext cx="5034113" cy="158059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Poppins" panose="00000500000000000000" pitchFamily="2" charset="0"/>
                <a:cs typeface="Poppins" panose="00000500000000000000" pitchFamily="2" charset="0"/>
              </a:rPr>
              <a:t>Using the </a:t>
            </a:r>
            <a:r>
              <a:rPr lang="en-US" sz="4000" b="1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Touch Pad and </a:t>
            </a:r>
            <a:r>
              <a:rPr lang="en-US" sz="4000" b="1" dirty="0">
                <a:latin typeface="Poppins" panose="00000500000000000000" pitchFamily="2" charset="0"/>
                <a:cs typeface="Poppins" panose="00000500000000000000" pitchFamily="2" charset="0"/>
              </a:rPr>
              <a:t>Keyboard</a:t>
            </a:r>
            <a:endParaRPr lang="en-US" sz="4000" b="1" dirty="0">
              <a:solidFill>
                <a:schemeClr val="accent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7871BA-4360-E0EC-C1AB-AD4722C4F417}"/>
              </a:ext>
            </a:extLst>
          </p:cNvPr>
          <p:cNvSpPr/>
          <p:nvPr/>
        </p:nvSpPr>
        <p:spPr>
          <a:xfrm>
            <a:off x="1147527" y="954572"/>
            <a:ext cx="3688791" cy="5100470"/>
          </a:xfrm>
          <a:prstGeom prst="roundRect">
            <a:avLst>
              <a:gd name="adj" fmla="val 50000"/>
            </a:avLst>
          </a:prstGeom>
          <a:solidFill>
            <a:srgbClr val="2B57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DBD9F6-DFFA-D59E-9944-282106DF966D}"/>
              </a:ext>
            </a:extLst>
          </p:cNvPr>
          <p:cNvSpPr txBox="1"/>
          <p:nvPr/>
        </p:nvSpPr>
        <p:spPr>
          <a:xfrm>
            <a:off x="5999404" y="1676397"/>
            <a:ext cx="43905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Basics of Using a </a:t>
            </a:r>
            <a:r>
              <a:rPr lang="en-US" sz="2000" b="1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Computer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E3E8BC5-309B-46B4-F8C3-E4FC4B149492}"/>
              </a:ext>
            </a:extLst>
          </p:cNvPr>
          <p:cNvSpPr/>
          <p:nvPr/>
        </p:nvSpPr>
        <p:spPr>
          <a:xfrm>
            <a:off x="4013744" y="4335319"/>
            <a:ext cx="1421412" cy="1372053"/>
          </a:xfrm>
          <a:prstGeom prst="roundRect">
            <a:avLst>
              <a:gd name="adj" fmla="val 12012"/>
            </a:avLst>
          </a:prstGeom>
          <a:solidFill>
            <a:srgbClr val="2B57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8" name="Picture Placeholder 7" descr="A hand on a mouse pad&#10;&#10;Description automatically generated">
            <a:extLst>
              <a:ext uri="{FF2B5EF4-FFF2-40B4-BE49-F238E27FC236}">
                <a16:creationId xmlns:a16="http://schemas.microsoft.com/office/drawing/2014/main" id="{823A0260-8280-FC2C-9977-F7DD4F21B66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6" r="30246"/>
          <a:stretch>
            <a:fillRect/>
          </a:stretch>
        </p:blipFill>
        <p:spPr>
          <a:solidFill>
            <a:schemeClr val="accent1">
              <a:lumMod val="20000"/>
              <a:lumOff val="80000"/>
            </a:schemeClr>
          </a:solidFill>
        </p:spPr>
      </p:pic>
      <p:pic>
        <p:nvPicPr>
          <p:cNvPr id="25" name="Picture 24" descr="Hands on a keyboard&#10;&#10;Description automatically generated">
            <a:extLst>
              <a:ext uri="{FF2B5EF4-FFF2-40B4-BE49-F238E27FC236}">
                <a16:creationId xmlns:a16="http://schemas.microsoft.com/office/drawing/2014/main" id="{85AEBD54-25E8-BE6C-7520-B059B4FAB2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5" t="16536" r="9047" b="15458"/>
          <a:stretch/>
        </p:blipFill>
        <p:spPr>
          <a:xfrm>
            <a:off x="6096000" y="3504807"/>
            <a:ext cx="3854344" cy="3160387"/>
          </a:xfrm>
          <a:prstGeom prst="rect">
            <a:avLst/>
          </a:prstGeom>
        </p:spPr>
      </p:pic>
      <p:pic>
        <p:nvPicPr>
          <p:cNvPr id="72" name="Picture 71" descr="A mouse cursor pointing at something&#10;&#10;Description automatically generated">
            <a:extLst>
              <a:ext uri="{FF2B5EF4-FFF2-40B4-BE49-F238E27FC236}">
                <a16:creationId xmlns:a16="http://schemas.microsoft.com/office/drawing/2014/main" id="{A11C6A5E-2665-9A4B-6D74-AD92640B49B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6" t="17606"/>
          <a:stretch/>
        </p:blipFill>
        <p:spPr>
          <a:xfrm>
            <a:off x="4627105" y="1302765"/>
            <a:ext cx="1506519" cy="152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6094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58">
      <a:dk1>
        <a:sysClr val="windowText" lastClr="000000"/>
      </a:dk1>
      <a:lt1>
        <a:sysClr val="window" lastClr="FFFFFF"/>
      </a:lt1>
      <a:dk2>
        <a:srgbClr val="44546A"/>
      </a:dk2>
      <a:lt2>
        <a:srgbClr val="F6F5FF"/>
      </a:lt2>
      <a:accent1>
        <a:srgbClr val="9C3390"/>
      </a:accent1>
      <a:accent2>
        <a:srgbClr val="FDDA5F"/>
      </a:accent2>
      <a:accent3>
        <a:srgbClr val="E2FF59"/>
      </a:accent3>
      <a:accent4>
        <a:srgbClr val="7ACBFF"/>
      </a:accent4>
      <a:accent5>
        <a:srgbClr val="250923"/>
      </a:accent5>
      <a:accent6>
        <a:srgbClr val="F6F5FF"/>
      </a:accent6>
      <a:hlink>
        <a:srgbClr val="0563C1"/>
      </a:hlink>
      <a:folHlink>
        <a:srgbClr val="954F72"/>
      </a:folHlink>
    </a:clrScheme>
    <a:fontScheme name="Custom 46">
      <a:majorFont>
        <a:latin typeface="DM Sans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3148</TotalTime>
  <Words>1321</Words>
  <Application>Microsoft Office PowerPoint</Application>
  <PresentationFormat>Widescreen</PresentationFormat>
  <Paragraphs>182</Paragraphs>
  <Slides>27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Poppins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Ssebuwufu Moses</dc:creator>
  <cp:lastModifiedBy>Moses Ssebuwufu</cp:lastModifiedBy>
  <cp:revision>245</cp:revision>
  <dcterms:created xsi:type="dcterms:W3CDTF">2023-10-09T01:45:40Z</dcterms:created>
  <dcterms:modified xsi:type="dcterms:W3CDTF">2024-08-19T10:23:40Z</dcterms:modified>
</cp:coreProperties>
</file>