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4"/>
  </p:notesMasterIdLst>
  <p:handoutMasterIdLst>
    <p:handoutMasterId r:id="rId35"/>
  </p:handoutMasterIdLst>
  <p:sldIdLst>
    <p:sldId id="256" r:id="rId2"/>
    <p:sldId id="345" r:id="rId3"/>
    <p:sldId id="329" r:id="rId4"/>
    <p:sldId id="257" r:id="rId5"/>
    <p:sldId id="258" r:id="rId6"/>
    <p:sldId id="265" r:id="rId7"/>
    <p:sldId id="282" r:id="rId8"/>
    <p:sldId id="284" r:id="rId9"/>
    <p:sldId id="261" r:id="rId10"/>
    <p:sldId id="328" r:id="rId11"/>
    <p:sldId id="275" r:id="rId12"/>
    <p:sldId id="283" r:id="rId13"/>
    <p:sldId id="276" r:id="rId14"/>
    <p:sldId id="273" r:id="rId15"/>
    <p:sldId id="270" r:id="rId16"/>
    <p:sldId id="325" r:id="rId17"/>
    <p:sldId id="331" r:id="rId18"/>
    <p:sldId id="333" r:id="rId19"/>
    <p:sldId id="274" r:id="rId20"/>
    <p:sldId id="337" r:id="rId21"/>
    <p:sldId id="334" r:id="rId22"/>
    <p:sldId id="344" r:id="rId23"/>
    <p:sldId id="346" r:id="rId24"/>
    <p:sldId id="335" r:id="rId25"/>
    <p:sldId id="336" r:id="rId26"/>
    <p:sldId id="338" r:id="rId27"/>
    <p:sldId id="339" r:id="rId28"/>
    <p:sldId id="340" r:id="rId29"/>
    <p:sldId id="341" r:id="rId30"/>
    <p:sldId id="342" r:id="rId31"/>
    <p:sldId id="343" r:id="rId32"/>
    <p:sldId id="285" r:id="rId33"/>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2" userDrawn="1">
          <p15:clr>
            <a:srgbClr val="A4A3A4"/>
          </p15:clr>
        </p15:guide>
        <p15:guide id="3" pos="456" userDrawn="1">
          <p15:clr>
            <a:srgbClr val="A4A3A4"/>
          </p15:clr>
        </p15:guide>
        <p15:guide id="4" pos="7224" userDrawn="1">
          <p15:clr>
            <a:srgbClr val="A4A3A4"/>
          </p15:clr>
        </p15:guide>
        <p15:guide id="5" orient="horz" pos="3840" userDrawn="1">
          <p15:clr>
            <a:srgbClr val="A4A3A4"/>
          </p15:clr>
        </p15:guide>
        <p15:guide id="6" orient="horz" pos="480" userDrawn="1">
          <p15:clr>
            <a:srgbClr val="A4A3A4"/>
          </p15:clr>
        </p15:guide>
        <p15:guide id="7" orient="horz" pos="1608" userDrawn="1">
          <p15:clr>
            <a:srgbClr val="A4A3A4"/>
          </p15:clr>
        </p15:guide>
        <p15:guide id="8" pos="2712" userDrawn="1">
          <p15:clr>
            <a:srgbClr val="A4A3A4"/>
          </p15:clr>
        </p15:guide>
        <p15:guide id="9" pos="4968" userDrawn="1">
          <p15:clr>
            <a:srgbClr val="A4A3A4"/>
          </p15:clr>
        </p15:guide>
        <p15:guide id="10" orient="horz" pos="2160" userDrawn="1">
          <p15:clr>
            <a:srgbClr val="A4A3A4"/>
          </p15:clr>
        </p15:guide>
        <p15:guide id="11"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AD01"/>
    <a:srgbClr val="F3C43F"/>
    <a:srgbClr val="387C69"/>
    <a:srgbClr val="7F6B2D"/>
    <a:srgbClr val="95BF39"/>
    <a:srgbClr val="CCCCCC"/>
    <a:srgbClr val="ADB5DF"/>
    <a:srgbClr val="959FD6"/>
    <a:srgbClr val="6472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80" autoAdjust="0"/>
  </p:normalViewPr>
  <p:slideViewPr>
    <p:cSldViewPr snapToGrid="0">
      <p:cViewPr varScale="1">
        <p:scale>
          <a:sx n="80" d="100"/>
          <a:sy n="80" d="100"/>
        </p:scale>
        <p:origin x="710" y="58"/>
      </p:cViewPr>
      <p:guideLst>
        <p:guide orient="horz" pos="2712"/>
        <p:guide pos="456"/>
        <p:guide pos="7224"/>
        <p:guide orient="horz" pos="3840"/>
        <p:guide orient="horz" pos="480"/>
        <p:guide orient="horz" pos="1608"/>
        <p:guide pos="2712"/>
        <p:guide pos="4968"/>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52" d="100"/>
          <a:sy n="52" d="100"/>
        </p:scale>
        <p:origin x="201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10298A-A03F-418F-998A-F7CA54F8BFE9}" type="slidenum">
              <a:rPr lang="en-US" smtClean="0"/>
              <a:t>‹#›</a:t>
            </a:fld>
            <a:endParaRPr lang="en-US" dirty="0"/>
          </a:p>
        </p:txBody>
      </p:sp>
    </p:spTree>
    <p:extLst>
      <p:ext uri="{BB962C8B-B14F-4D97-AF65-F5344CB8AC3E}">
        <p14:creationId xmlns:p14="http://schemas.microsoft.com/office/powerpoint/2010/main" val="1108489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FF55F-8596-4ED6-A487-C5C49AFFE812}" type="datetimeFigureOut">
              <a:rPr lang="id-ID" smtClean="0"/>
              <a:t>19/08/2024</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106B-FE1C-4EDD-AE60-AB8F600726B4}" type="slidenum">
              <a:rPr lang="id-ID" smtClean="0"/>
              <a:t>‹#›</a:t>
            </a:fld>
            <a:endParaRPr lang="id-ID"/>
          </a:p>
        </p:txBody>
      </p:sp>
    </p:spTree>
    <p:extLst>
      <p:ext uri="{BB962C8B-B14F-4D97-AF65-F5344CB8AC3E}">
        <p14:creationId xmlns:p14="http://schemas.microsoft.com/office/powerpoint/2010/main" val="193235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37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15F6FBD-EA7B-4661-B605-3073DD636FA2}"/>
              </a:ext>
            </a:extLst>
          </p:cNvPr>
          <p:cNvSpPr>
            <a:spLocks noGrp="1"/>
          </p:cNvSpPr>
          <p:nvPr>
            <p:ph type="pic" sz="quarter" idx="10"/>
          </p:nvPr>
        </p:nvSpPr>
        <p:spPr>
          <a:xfrm>
            <a:off x="6096000" y="0"/>
            <a:ext cx="5567082" cy="5311588"/>
          </a:xfrm>
          <a:custGeom>
            <a:avLst/>
            <a:gdLst>
              <a:gd name="connsiteX0" fmla="*/ 0 w 5567082"/>
              <a:gd name="connsiteY0" fmla="*/ 0 h 5311588"/>
              <a:gd name="connsiteX1" fmla="*/ 5567082 w 5567082"/>
              <a:gd name="connsiteY1" fmla="*/ 0 h 5311588"/>
              <a:gd name="connsiteX2" fmla="*/ 5567082 w 5567082"/>
              <a:gd name="connsiteY2" fmla="*/ 5311588 h 5311588"/>
              <a:gd name="connsiteX3" fmla="*/ 0 w 5567082"/>
              <a:gd name="connsiteY3" fmla="*/ 5311588 h 5311588"/>
            </a:gdLst>
            <a:ahLst/>
            <a:cxnLst>
              <a:cxn ang="0">
                <a:pos x="connsiteX0" y="connsiteY0"/>
              </a:cxn>
              <a:cxn ang="0">
                <a:pos x="connsiteX1" y="connsiteY1"/>
              </a:cxn>
              <a:cxn ang="0">
                <a:pos x="connsiteX2" y="connsiteY2"/>
              </a:cxn>
              <a:cxn ang="0">
                <a:pos x="connsiteX3" y="connsiteY3"/>
              </a:cxn>
            </a:cxnLst>
            <a:rect l="l" t="t" r="r" b="b"/>
            <a:pathLst>
              <a:path w="5567082" h="5311588">
                <a:moveTo>
                  <a:pt x="0" y="0"/>
                </a:moveTo>
                <a:lnTo>
                  <a:pt x="5567082" y="0"/>
                </a:lnTo>
                <a:lnTo>
                  <a:pt x="5567082" y="5311588"/>
                </a:lnTo>
                <a:lnTo>
                  <a:pt x="0" y="5311588"/>
                </a:lnTo>
                <a:close/>
              </a:path>
            </a:pathLst>
          </a:custGeom>
        </p:spPr>
        <p:txBody>
          <a:bodyPr wrap="square">
            <a:noAutofit/>
          </a:bodyPr>
          <a:lstStyle/>
          <a:p>
            <a:endParaRPr lang="en-ID"/>
          </a:p>
        </p:txBody>
      </p:sp>
    </p:spTree>
    <p:extLst>
      <p:ext uri="{BB962C8B-B14F-4D97-AF65-F5344CB8AC3E}">
        <p14:creationId xmlns:p14="http://schemas.microsoft.com/office/powerpoint/2010/main" val="40910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B761CBB7-8F86-43CD-B483-BC2403EC20D1}"/>
              </a:ext>
            </a:extLst>
          </p:cNvPr>
          <p:cNvSpPr>
            <a:spLocks noGrp="1"/>
          </p:cNvSpPr>
          <p:nvPr>
            <p:ph type="pic" sz="quarter" idx="11"/>
          </p:nvPr>
        </p:nvSpPr>
        <p:spPr>
          <a:xfrm>
            <a:off x="0" y="0"/>
            <a:ext cx="12192000" cy="4147045"/>
          </a:xfrm>
          <a:custGeom>
            <a:avLst/>
            <a:gdLst>
              <a:gd name="connsiteX0" fmla="*/ 0 w 12192000"/>
              <a:gd name="connsiteY0" fmla="*/ 0 h 4027966"/>
              <a:gd name="connsiteX1" fmla="*/ 12192000 w 12192000"/>
              <a:gd name="connsiteY1" fmla="*/ 0 h 4027966"/>
              <a:gd name="connsiteX2" fmla="*/ 12192000 w 12192000"/>
              <a:gd name="connsiteY2" fmla="*/ 4027966 h 4027966"/>
              <a:gd name="connsiteX3" fmla="*/ 0 w 12192000"/>
              <a:gd name="connsiteY3" fmla="*/ 4027966 h 4027966"/>
            </a:gdLst>
            <a:ahLst/>
            <a:cxnLst>
              <a:cxn ang="0">
                <a:pos x="connsiteX0" y="connsiteY0"/>
              </a:cxn>
              <a:cxn ang="0">
                <a:pos x="connsiteX1" y="connsiteY1"/>
              </a:cxn>
              <a:cxn ang="0">
                <a:pos x="connsiteX2" y="connsiteY2"/>
              </a:cxn>
              <a:cxn ang="0">
                <a:pos x="connsiteX3" y="connsiteY3"/>
              </a:cxn>
            </a:cxnLst>
            <a:rect l="l" t="t" r="r" b="b"/>
            <a:pathLst>
              <a:path w="12192000" h="4027966">
                <a:moveTo>
                  <a:pt x="0" y="0"/>
                </a:moveTo>
                <a:lnTo>
                  <a:pt x="12192000" y="0"/>
                </a:lnTo>
                <a:lnTo>
                  <a:pt x="12192000" y="4027966"/>
                </a:lnTo>
                <a:lnTo>
                  <a:pt x="0" y="4027966"/>
                </a:lnTo>
                <a:close/>
              </a:path>
            </a:pathLst>
          </a:custGeom>
        </p:spPr>
        <p:txBody>
          <a:bodyPr wrap="square">
            <a:noAutofit/>
          </a:bodyPr>
          <a:lstStyle/>
          <a:p>
            <a:endParaRPr lang="en-ID"/>
          </a:p>
        </p:txBody>
      </p:sp>
    </p:spTree>
    <p:extLst>
      <p:ext uri="{BB962C8B-B14F-4D97-AF65-F5344CB8AC3E}">
        <p14:creationId xmlns:p14="http://schemas.microsoft.com/office/powerpoint/2010/main" val="2082891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AA8B3FDC-474C-4CA2-9611-71486E959297}"/>
              </a:ext>
            </a:extLst>
          </p:cNvPr>
          <p:cNvSpPr>
            <a:spLocks noGrp="1"/>
          </p:cNvSpPr>
          <p:nvPr>
            <p:ph type="pic" sz="quarter" idx="11"/>
          </p:nvPr>
        </p:nvSpPr>
        <p:spPr>
          <a:xfrm>
            <a:off x="1121559" y="2634018"/>
            <a:ext cx="3655323" cy="4223982"/>
          </a:xfrm>
          <a:custGeom>
            <a:avLst/>
            <a:gdLst>
              <a:gd name="connsiteX0" fmla="*/ 0 w 3402947"/>
              <a:gd name="connsiteY0" fmla="*/ 0 h 3009331"/>
              <a:gd name="connsiteX1" fmla="*/ 3402947 w 3402947"/>
              <a:gd name="connsiteY1" fmla="*/ 0 h 3009331"/>
              <a:gd name="connsiteX2" fmla="*/ 3402947 w 3402947"/>
              <a:gd name="connsiteY2" fmla="*/ 3009331 h 3009331"/>
              <a:gd name="connsiteX3" fmla="*/ 0 w 3402947"/>
              <a:gd name="connsiteY3" fmla="*/ 3009331 h 3009331"/>
            </a:gdLst>
            <a:ahLst/>
            <a:cxnLst>
              <a:cxn ang="0">
                <a:pos x="connsiteX0" y="connsiteY0"/>
              </a:cxn>
              <a:cxn ang="0">
                <a:pos x="connsiteX1" y="connsiteY1"/>
              </a:cxn>
              <a:cxn ang="0">
                <a:pos x="connsiteX2" y="connsiteY2"/>
              </a:cxn>
              <a:cxn ang="0">
                <a:pos x="connsiteX3" y="connsiteY3"/>
              </a:cxn>
            </a:cxnLst>
            <a:rect l="l" t="t" r="r" b="b"/>
            <a:pathLst>
              <a:path w="3402947" h="3009331">
                <a:moveTo>
                  <a:pt x="0" y="0"/>
                </a:moveTo>
                <a:lnTo>
                  <a:pt x="3402947" y="0"/>
                </a:lnTo>
                <a:lnTo>
                  <a:pt x="3402947" y="3009331"/>
                </a:lnTo>
                <a:lnTo>
                  <a:pt x="0" y="3009331"/>
                </a:lnTo>
                <a:close/>
              </a:path>
            </a:pathLst>
          </a:custGeom>
        </p:spPr>
        <p:txBody>
          <a:bodyPr wrap="square">
            <a:noAutofit/>
          </a:bodyPr>
          <a:lstStyle/>
          <a:p>
            <a:endParaRPr lang="en-ID" dirty="0"/>
          </a:p>
        </p:txBody>
      </p:sp>
      <p:sp>
        <p:nvSpPr>
          <p:cNvPr id="10" name="Picture Placeholder 9">
            <a:extLst>
              <a:ext uri="{FF2B5EF4-FFF2-40B4-BE49-F238E27FC236}">
                <a16:creationId xmlns:a16="http://schemas.microsoft.com/office/drawing/2014/main" id="{E3BD57AF-4068-48DB-979E-2C55EDE40D54}"/>
              </a:ext>
            </a:extLst>
          </p:cNvPr>
          <p:cNvSpPr>
            <a:spLocks noGrp="1"/>
          </p:cNvSpPr>
          <p:nvPr>
            <p:ph type="pic" sz="quarter" idx="12"/>
          </p:nvPr>
        </p:nvSpPr>
        <p:spPr>
          <a:xfrm>
            <a:off x="7672939" y="0"/>
            <a:ext cx="4519061" cy="2634018"/>
          </a:xfrm>
          <a:custGeom>
            <a:avLst/>
            <a:gdLst>
              <a:gd name="connsiteX0" fmla="*/ 0 w 4519061"/>
              <a:gd name="connsiteY0" fmla="*/ 0 h 2634018"/>
              <a:gd name="connsiteX1" fmla="*/ 4519061 w 4519061"/>
              <a:gd name="connsiteY1" fmla="*/ 0 h 2634018"/>
              <a:gd name="connsiteX2" fmla="*/ 4519061 w 4519061"/>
              <a:gd name="connsiteY2" fmla="*/ 2634018 h 2634018"/>
              <a:gd name="connsiteX3" fmla="*/ 0 w 4519061"/>
              <a:gd name="connsiteY3" fmla="*/ 2634018 h 2634018"/>
            </a:gdLst>
            <a:ahLst/>
            <a:cxnLst>
              <a:cxn ang="0">
                <a:pos x="connsiteX0" y="connsiteY0"/>
              </a:cxn>
              <a:cxn ang="0">
                <a:pos x="connsiteX1" y="connsiteY1"/>
              </a:cxn>
              <a:cxn ang="0">
                <a:pos x="connsiteX2" y="connsiteY2"/>
              </a:cxn>
              <a:cxn ang="0">
                <a:pos x="connsiteX3" y="connsiteY3"/>
              </a:cxn>
            </a:cxnLst>
            <a:rect l="l" t="t" r="r" b="b"/>
            <a:pathLst>
              <a:path w="4519061" h="2634018">
                <a:moveTo>
                  <a:pt x="0" y="0"/>
                </a:moveTo>
                <a:lnTo>
                  <a:pt x="4519061" y="0"/>
                </a:lnTo>
                <a:lnTo>
                  <a:pt x="4519061" y="2634018"/>
                </a:lnTo>
                <a:lnTo>
                  <a:pt x="0" y="2634018"/>
                </a:lnTo>
                <a:close/>
              </a:path>
            </a:pathLst>
          </a:custGeom>
        </p:spPr>
        <p:txBody>
          <a:bodyPr wrap="square">
            <a:noAutofit/>
          </a:bodyPr>
          <a:lstStyle/>
          <a:p>
            <a:endParaRPr lang="en-ID"/>
          </a:p>
        </p:txBody>
      </p:sp>
    </p:spTree>
    <p:extLst>
      <p:ext uri="{BB962C8B-B14F-4D97-AF65-F5344CB8AC3E}">
        <p14:creationId xmlns:p14="http://schemas.microsoft.com/office/powerpoint/2010/main" val="863246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D4570D2-C0CB-4B78-87EB-B54D9A7FF959}"/>
              </a:ext>
            </a:extLst>
          </p:cNvPr>
          <p:cNvSpPr>
            <a:spLocks noGrp="1"/>
          </p:cNvSpPr>
          <p:nvPr>
            <p:ph type="pic" sz="quarter" idx="10"/>
          </p:nvPr>
        </p:nvSpPr>
        <p:spPr>
          <a:xfrm>
            <a:off x="5774245" y="1368730"/>
            <a:ext cx="2838238" cy="4120540"/>
          </a:xfrm>
          <a:custGeom>
            <a:avLst/>
            <a:gdLst>
              <a:gd name="connsiteX0" fmla="*/ 0 w 2838238"/>
              <a:gd name="connsiteY0" fmla="*/ 0 h 4120540"/>
              <a:gd name="connsiteX1" fmla="*/ 2838238 w 2838238"/>
              <a:gd name="connsiteY1" fmla="*/ 0 h 4120540"/>
              <a:gd name="connsiteX2" fmla="*/ 2838238 w 2838238"/>
              <a:gd name="connsiteY2" fmla="*/ 4120540 h 4120540"/>
              <a:gd name="connsiteX3" fmla="*/ 0 w 2838238"/>
              <a:gd name="connsiteY3" fmla="*/ 4120540 h 4120540"/>
            </a:gdLst>
            <a:ahLst/>
            <a:cxnLst>
              <a:cxn ang="0">
                <a:pos x="connsiteX0" y="connsiteY0"/>
              </a:cxn>
              <a:cxn ang="0">
                <a:pos x="connsiteX1" y="connsiteY1"/>
              </a:cxn>
              <a:cxn ang="0">
                <a:pos x="connsiteX2" y="connsiteY2"/>
              </a:cxn>
              <a:cxn ang="0">
                <a:pos x="connsiteX3" y="connsiteY3"/>
              </a:cxn>
            </a:cxnLst>
            <a:rect l="l" t="t" r="r" b="b"/>
            <a:pathLst>
              <a:path w="2838238" h="4120540">
                <a:moveTo>
                  <a:pt x="0" y="0"/>
                </a:moveTo>
                <a:lnTo>
                  <a:pt x="2838238" y="0"/>
                </a:lnTo>
                <a:lnTo>
                  <a:pt x="2838238" y="4120540"/>
                </a:lnTo>
                <a:lnTo>
                  <a:pt x="0" y="4120540"/>
                </a:lnTo>
                <a:close/>
              </a:path>
            </a:pathLst>
          </a:custGeom>
        </p:spPr>
        <p:txBody>
          <a:bodyPr wrap="square">
            <a:noAutofit/>
          </a:bodyPr>
          <a:lstStyle/>
          <a:p>
            <a:endParaRPr lang="en-ID" dirty="0"/>
          </a:p>
        </p:txBody>
      </p:sp>
      <p:sp>
        <p:nvSpPr>
          <p:cNvPr id="15" name="Picture Placeholder 14">
            <a:extLst>
              <a:ext uri="{FF2B5EF4-FFF2-40B4-BE49-F238E27FC236}">
                <a16:creationId xmlns:a16="http://schemas.microsoft.com/office/drawing/2014/main" id="{B4F8893B-16C5-41CC-868A-1838E854B272}"/>
              </a:ext>
            </a:extLst>
          </p:cNvPr>
          <p:cNvSpPr>
            <a:spLocks noGrp="1"/>
          </p:cNvSpPr>
          <p:nvPr>
            <p:ph type="pic" sz="quarter" idx="11"/>
          </p:nvPr>
        </p:nvSpPr>
        <p:spPr>
          <a:xfrm>
            <a:off x="8857832" y="1368730"/>
            <a:ext cx="3334167" cy="4120540"/>
          </a:xfrm>
          <a:custGeom>
            <a:avLst/>
            <a:gdLst>
              <a:gd name="connsiteX0" fmla="*/ 0 w 3334167"/>
              <a:gd name="connsiteY0" fmla="*/ 0 h 4120540"/>
              <a:gd name="connsiteX1" fmla="*/ 3334167 w 3334167"/>
              <a:gd name="connsiteY1" fmla="*/ 0 h 4120540"/>
              <a:gd name="connsiteX2" fmla="*/ 3334167 w 3334167"/>
              <a:gd name="connsiteY2" fmla="*/ 4120540 h 4120540"/>
              <a:gd name="connsiteX3" fmla="*/ 0 w 3334167"/>
              <a:gd name="connsiteY3" fmla="*/ 4120540 h 4120540"/>
            </a:gdLst>
            <a:ahLst/>
            <a:cxnLst>
              <a:cxn ang="0">
                <a:pos x="connsiteX0" y="connsiteY0"/>
              </a:cxn>
              <a:cxn ang="0">
                <a:pos x="connsiteX1" y="connsiteY1"/>
              </a:cxn>
              <a:cxn ang="0">
                <a:pos x="connsiteX2" y="connsiteY2"/>
              </a:cxn>
              <a:cxn ang="0">
                <a:pos x="connsiteX3" y="connsiteY3"/>
              </a:cxn>
            </a:cxnLst>
            <a:rect l="l" t="t" r="r" b="b"/>
            <a:pathLst>
              <a:path w="3334167" h="4120540">
                <a:moveTo>
                  <a:pt x="0" y="0"/>
                </a:moveTo>
                <a:lnTo>
                  <a:pt x="3334167" y="0"/>
                </a:lnTo>
                <a:lnTo>
                  <a:pt x="3334167" y="4120540"/>
                </a:lnTo>
                <a:lnTo>
                  <a:pt x="0" y="4120540"/>
                </a:lnTo>
                <a:close/>
              </a:path>
            </a:pathLst>
          </a:custGeom>
        </p:spPr>
        <p:txBody>
          <a:bodyPr wrap="square">
            <a:noAutofit/>
          </a:bodyPr>
          <a:lstStyle/>
          <a:p>
            <a:endParaRPr lang="en-ID" dirty="0"/>
          </a:p>
        </p:txBody>
      </p:sp>
    </p:spTree>
    <p:extLst>
      <p:ext uri="{BB962C8B-B14F-4D97-AF65-F5344CB8AC3E}">
        <p14:creationId xmlns:p14="http://schemas.microsoft.com/office/powerpoint/2010/main" val="3657794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4532E80-A98A-475E-96F4-322DCBFDF7CD}"/>
              </a:ext>
            </a:extLst>
          </p:cNvPr>
          <p:cNvSpPr>
            <a:spLocks noGrp="1"/>
          </p:cNvSpPr>
          <p:nvPr>
            <p:ph type="pic" sz="quarter" idx="10"/>
          </p:nvPr>
        </p:nvSpPr>
        <p:spPr>
          <a:xfrm>
            <a:off x="0" y="1295547"/>
            <a:ext cx="2610679" cy="4061791"/>
          </a:xfrm>
          <a:custGeom>
            <a:avLst/>
            <a:gdLst>
              <a:gd name="connsiteX0" fmla="*/ 0 w 4390539"/>
              <a:gd name="connsiteY0" fmla="*/ 0 h 2088863"/>
              <a:gd name="connsiteX1" fmla="*/ 4390539 w 4390539"/>
              <a:gd name="connsiteY1" fmla="*/ 0 h 2088863"/>
              <a:gd name="connsiteX2" fmla="*/ 4390539 w 4390539"/>
              <a:gd name="connsiteY2" fmla="*/ 2088863 h 2088863"/>
              <a:gd name="connsiteX3" fmla="*/ 0 w 4390539"/>
              <a:gd name="connsiteY3" fmla="*/ 2088863 h 2088863"/>
            </a:gdLst>
            <a:ahLst/>
            <a:cxnLst>
              <a:cxn ang="0">
                <a:pos x="connsiteX0" y="connsiteY0"/>
              </a:cxn>
              <a:cxn ang="0">
                <a:pos x="connsiteX1" y="connsiteY1"/>
              </a:cxn>
              <a:cxn ang="0">
                <a:pos x="connsiteX2" y="connsiteY2"/>
              </a:cxn>
              <a:cxn ang="0">
                <a:pos x="connsiteX3" y="connsiteY3"/>
              </a:cxn>
            </a:cxnLst>
            <a:rect l="l" t="t" r="r" b="b"/>
            <a:pathLst>
              <a:path w="4390539" h="2088863">
                <a:moveTo>
                  <a:pt x="0" y="0"/>
                </a:moveTo>
                <a:lnTo>
                  <a:pt x="4390539" y="0"/>
                </a:lnTo>
                <a:lnTo>
                  <a:pt x="4390539" y="2088863"/>
                </a:lnTo>
                <a:lnTo>
                  <a:pt x="0" y="2088863"/>
                </a:lnTo>
                <a:close/>
              </a:path>
            </a:pathLst>
          </a:custGeom>
        </p:spPr>
        <p:txBody>
          <a:bodyPr wrap="square">
            <a:noAutofit/>
          </a:bodyPr>
          <a:lstStyle/>
          <a:p>
            <a:endParaRPr lang="en-ID"/>
          </a:p>
        </p:txBody>
      </p:sp>
      <p:sp>
        <p:nvSpPr>
          <p:cNvPr id="10" name="Picture Placeholder 9">
            <a:extLst>
              <a:ext uri="{FF2B5EF4-FFF2-40B4-BE49-F238E27FC236}">
                <a16:creationId xmlns:a16="http://schemas.microsoft.com/office/drawing/2014/main" id="{53A045A4-5E46-43DE-B7B1-A3BDB46820A5}"/>
              </a:ext>
            </a:extLst>
          </p:cNvPr>
          <p:cNvSpPr>
            <a:spLocks noGrp="1"/>
          </p:cNvSpPr>
          <p:nvPr>
            <p:ph type="pic" sz="quarter" idx="11"/>
          </p:nvPr>
        </p:nvSpPr>
        <p:spPr>
          <a:xfrm>
            <a:off x="7805529" y="601012"/>
            <a:ext cx="4386470" cy="5413709"/>
          </a:xfrm>
          <a:custGeom>
            <a:avLst/>
            <a:gdLst>
              <a:gd name="connsiteX0" fmla="*/ 0 w 3848668"/>
              <a:gd name="connsiteY0" fmla="*/ 0 h 5115800"/>
              <a:gd name="connsiteX1" fmla="*/ 3848668 w 3848668"/>
              <a:gd name="connsiteY1" fmla="*/ 0 h 5115800"/>
              <a:gd name="connsiteX2" fmla="*/ 3848668 w 3848668"/>
              <a:gd name="connsiteY2" fmla="*/ 5115800 h 5115800"/>
              <a:gd name="connsiteX3" fmla="*/ 0 w 3848668"/>
              <a:gd name="connsiteY3" fmla="*/ 5115800 h 5115800"/>
            </a:gdLst>
            <a:ahLst/>
            <a:cxnLst>
              <a:cxn ang="0">
                <a:pos x="connsiteX0" y="connsiteY0"/>
              </a:cxn>
              <a:cxn ang="0">
                <a:pos x="connsiteX1" y="connsiteY1"/>
              </a:cxn>
              <a:cxn ang="0">
                <a:pos x="connsiteX2" y="connsiteY2"/>
              </a:cxn>
              <a:cxn ang="0">
                <a:pos x="connsiteX3" y="connsiteY3"/>
              </a:cxn>
            </a:cxnLst>
            <a:rect l="l" t="t" r="r" b="b"/>
            <a:pathLst>
              <a:path w="3848668" h="5115800">
                <a:moveTo>
                  <a:pt x="0" y="0"/>
                </a:moveTo>
                <a:lnTo>
                  <a:pt x="3848668" y="0"/>
                </a:lnTo>
                <a:lnTo>
                  <a:pt x="3848668" y="5115800"/>
                </a:lnTo>
                <a:lnTo>
                  <a:pt x="0" y="5115800"/>
                </a:lnTo>
                <a:close/>
              </a:path>
            </a:pathLst>
          </a:custGeom>
        </p:spPr>
        <p:txBody>
          <a:bodyPr wrap="square">
            <a:noAutofit/>
          </a:bodyPr>
          <a:lstStyle/>
          <a:p>
            <a:endParaRPr lang="en-ID" dirty="0"/>
          </a:p>
        </p:txBody>
      </p:sp>
    </p:spTree>
    <p:extLst>
      <p:ext uri="{BB962C8B-B14F-4D97-AF65-F5344CB8AC3E}">
        <p14:creationId xmlns:p14="http://schemas.microsoft.com/office/powerpoint/2010/main" val="402919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0B0A4E99-CAA7-42F3-A671-491504B226C3}"/>
              </a:ext>
            </a:extLst>
          </p:cNvPr>
          <p:cNvSpPr>
            <a:spLocks noGrp="1"/>
          </p:cNvSpPr>
          <p:nvPr>
            <p:ph type="pic" sz="quarter" idx="10"/>
          </p:nvPr>
        </p:nvSpPr>
        <p:spPr>
          <a:xfrm>
            <a:off x="1007998" y="1008000"/>
            <a:ext cx="10176002" cy="4842000"/>
          </a:xfrm>
          <a:custGeom>
            <a:avLst/>
            <a:gdLst>
              <a:gd name="connsiteX0" fmla="*/ 0 w 4320000"/>
              <a:gd name="connsiteY0" fmla="*/ 0 h 4320000"/>
              <a:gd name="connsiteX1" fmla="*/ 4320000 w 4320000"/>
              <a:gd name="connsiteY1" fmla="*/ 0 h 4320000"/>
              <a:gd name="connsiteX2" fmla="*/ 4320000 w 4320000"/>
              <a:gd name="connsiteY2" fmla="*/ 4320000 h 4320000"/>
              <a:gd name="connsiteX3" fmla="*/ 0 w 432000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4320000" h="4320000">
                <a:moveTo>
                  <a:pt x="0" y="0"/>
                </a:moveTo>
                <a:lnTo>
                  <a:pt x="4320000" y="0"/>
                </a:lnTo>
                <a:lnTo>
                  <a:pt x="4320000" y="4320000"/>
                </a:lnTo>
                <a:lnTo>
                  <a:pt x="0" y="4320000"/>
                </a:lnTo>
                <a:close/>
              </a:path>
            </a:pathLst>
          </a:custGeom>
        </p:spPr>
        <p:txBody>
          <a:bodyPr wrap="square">
            <a:noAutofit/>
          </a:bodyPr>
          <a:lstStyle/>
          <a:p>
            <a:endParaRPr lang="en-ID"/>
          </a:p>
        </p:txBody>
      </p:sp>
    </p:spTree>
    <p:extLst>
      <p:ext uri="{BB962C8B-B14F-4D97-AF65-F5344CB8AC3E}">
        <p14:creationId xmlns:p14="http://schemas.microsoft.com/office/powerpoint/2010/main" val="1852160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26BD3A1-FDE9-489E-9A84-EA1E59E37C6A}"/>
              </a:ext>
            </a:extLst>
          </p:cNvPr>
          <p:cNvSpPr>
            <a:spLocks noGrp="1"/>
          </p:cNvSpPr>
          <p:nvPr>
            <p:ph type="pic" sz="quarter" idx="10"/>
          </p:nvPr>
        </p:nvSpPr>
        <p:spPr>
          <a:xfrm>
            <a:off x="250209" y="238837"/>
            <a:ext cx="11677935" cy="6380328"/>
          </a:xfrm>
          <a:custGeom>
            <a:avLst/>
            <a:gdLst>
              <a:gd name="connsiteX0" fmla="*/ 0 w 4917934"/>
              <a:gd name="connsiteY0" fmla="*/ 0 h 4997116"/>
              <a:gd name="connsiteX1" fmla="*/ 4917934 w 4917934"/>
              <a:gd name="connsiteY1" fmla="*/ 0 h 4997116"/>
              <a:gd name="connsiteX2" fmla="*/ 4917934 w 4917934"/>
              <a:gd name="connsiteY2" fmla="*/ 4997116 h 4997116"/>
              <a:gd name="connsiteX3" fmla="*/ 0 w 4917934"/>
              <a:gd name="connsiteY3" fmla="*/ 4997116 h 4997116"/>
            </a:gdLst>
            <a:ahLst/>
            <a:cxnLst>
              <a:cxn ang="0">
                <a:pos x="connsiteX0" y="connsiteY0"/>
              </a:cxn>
              <a:cxn ang="0">
                <a:pos x="connsiteX1" y="connsiteY1"/>
              </a:cxn>
              <a:cxn ang="0">
                <a:pos x="connsiteX2" y="connsiteY2"/>
              </a:cxn>
              <a:cxn ang="0">
                <a:pos x="connsiteX3" y="connsiteY3"/>
              </a:cxn>
            </a:cxnLst>
            <a:rect l="l" t="t" r="r" b="b"/>
            <a:pathLst>
              <a:path w="4917934" h="4997116">
                <a:moveTo>
                  <a:pt x="0" y="0"/>
                </a:moveTo>
                <a:lnTo>
                  <a:pt x="4917934" y="0"/>
                </a:lnTo>
                <a:lnTo>
                  <a:pt x="4917934" y="4997116"/>
                </a:lnTo>
                <a:lnTo>
                  <a:pt x="0" y="4997116"/>
                </a:lnTo>
                <a:close/>
              </a:path>
            </a:pathLst>
          </a:custGeom>
        </p:spPr>
        <p:txBody>
          <a:bodyPr wrap="square">
            <a:noAutofit/>
          </a:bodyPr>
          <a:lstStyle/>
          <a:p>
            <a:endParaRPr lang="en-ID" dirty="0"/>
          </a:p>
        </p:txBody>
      </p:sp>
    </p:spTree>
    <p:extLst>
      <p:ext uri="{BB962C8B-B14F-4D97-AF65-F5344CB8AC3E}">
        <p14:creationId xmlns:p14="http://schemas.microsoft.com/office/powerpoint/2010/main" val="585961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B0B378-C096-4970-8A42-A7C17D952806}"/>
              </a:ext>
            </a:extLst>
          </p:cNvPr>
          <p:cNvSpPr>
            <a:spLocks noGrp="1"/>
          </p:cNvSpPr>
          <p:nvPr>
            <p:ph type="pic" sz="quarter" idx="10"/>
          </p:nvPr>
        </p:nvSpPr>
        <p:spPr>
          <a:xfrm>
            <a:off x="1406100" y="1407500"/>
            <a:ext cx="9375630" cy="3117396"/>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0 w 3600000"/>
              <a:gd name="connsiteY3" fmla="*/ 3600000 h 3600000"/>
            </a:gdLst>
            <a:ahLst/>
            <a:cxnLst>
              <a:cxn ang="0">
                <a:pos x="connsiteX0" y="connsiteY0"/>
              </a:cxn>
              <a:cxn ang="0">
                <a:pos x="connsiteX1" y="connsiteY1"/>
              </a:cxn>
              <a:cxn ang="0">
                <a:pos x="connsiteX2" y="connsiteY2"/>
              </a:cxn>
              <a:cxn ang="0">
                <a:pos x="connsiteX3" y="connsiteY3"/>
              </a:cxn>
            </a:cxnLst>
            <a:rect l="l" t="t" r="r" b="b"/>
            <a:pathLst>
              <a:path w="3600000" h="3600000">
                <a:moveTo>
                  <a:pt x="0" y="0"/>
                </a:moveTo>
                <a:lnTo>
                  <a:pt x="3600000" y="0"/>
                </a:lnTo>
                <a:lnTo>
                  <a:pt x="3600000" y="3600000"/>
                </a:lnTo>
                <a:lnTo>
                  <a:pt x="0" y="3600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546481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3898FC-D775-4E16-B4A2-9080734BD20D}"/>
              </a:ext>
            </a:extLst>
          </p:cNvPr>
          <p:cNvSpPr>
            <a:spLocks noGrp="1"/>
          </p:cNvSpPr>
          <p:nvPr>
            <p:ph type="pic" sz="quarter" idx="12"/>
          </p:nvPr>
        </p:nvSpPr>
        <p:spPr>
          <a:xfrm>
            <a:off x="2988859" y="375313"/>
            <a:ext cx="8828741" cy="6107374"/>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0 w 3600000"/>
              <a:gd name="connsiteY3" fmla="*/ 3600000 h 3600000"/>
            </a:gdLst>
            <a:ahLst/>
            <a:cxnLst>
              <a:cxn ang="0">
                <a:pos x="connsiteX0" y="connsiteY0"/>
              </a:cxn>
              <a:cxn ang="0">
                <a:pos x="connsiteX1" y="connsiteY1"/>
              </a:cxn>
              <a:cxn ang="0">
                <a:pos x="connsiteX2" y="connsiteY2"/>
              </a:cxn>
              <a:cxn ang="0">
                <a:pos x="connsiteX3" y="connsiteY3"/>
              </a:cxn>
            </a:cxnLst>
            <a:rect l="l" t="t" r="r" b="b"/>
            <a:pathLst>
              <a:path w="3600000" h="3600000">
                <a:moveTo>
                  <a:pt x="0" y="0"/>
                </a:moveTo>
                <a:lnTo>
                  <a:pt x="3600000" y="0"/>
                </a:lnTo>
                <a:lnTo>
                  <a:pt x="3600000" y="3600000"/>
                </a:lnTo>
                <a:lnTo>
                  <a:pt x="0" y="3600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171644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46F78839-D996-4BB4-BFFA-041D9BF910C1}"/>
              </a:ext>
            </a:extLst>
          </p:cNvPr>
          <p:cNvSpPr>
            <a:spLocks noGrp="1"/>
          </p:cNvSpPr>
          <p:nvPr>
            <p:ph type="pic" sz="quarter" idx="11"/>
          </p:nvPr>
        </p:nvSpPr>
        <p:spPr>
          <a:xfrm>
            <a:off x="3678209" y="1063487"/>
            <a:ext cx="4206833" cy="4731025"/>
          </a:xfrm>
          <a:custGeom>
            <a:avLst/>
            <a:gdLst>
              <a:gd name="connsiteX0" fmla="*/ 0 w 6627667"/>
              <a:gd name="connsiteY0" fmla="*/ 0 h 4028086"/>
              <a:gd name="connsiteX1" fmla="*/ 6627667 w 6627667"/>
              <a:gd name="connsiteY1" fmla="*/ 0 h 4028086"/>
              <a:gd name="connsiteX2" fmla="*/ 6627667 w 6627667"/>
              <a:gd name="connsiteY2" fmla="*/ 4028086 h 4028086"/>
              <a:gd name="connsiteX3" fmla="*/ 0 w 6627667"/>
              <a:gd name="connsiteY3" fmla="*/ 4028086 h 4028086"/>
            </a:gdLst>
            <a:ahLst/>
            <a:cxnLst>
              <a:cxn ang="0">
                <a:pos x="connsiteX0" y="connsiteY0"/>
              </a:cxn>
              <a:cxn ang="0">
                <a:pos x="connsiteX1" y="connsiteY1"/>
              </a:cxn>
              <a:cxn ang="0">
                <a:pos x="connsiteX2" y="connsiteY2"/>
              </a:cxn>
              <a:cxn ang="0">
                <a:pos x="connsiteX3" y="connsiteY3"/>
              </a:cxn>
            </a:cxnLst>
            <a:rect l="l" t="t" r="r" b="b"/>
            <a:pathLst>
              <a:path w="6627667" h="4028086">
                <a:moveTo>
                  <a:pt x="0" y="0"/>
                </a:moveTo>
                <a:lnTo>
                  <a:pt x="6627667" y="0"/>
                </a:lnTo>
                <a:lnTo>
                  <a:pt x="6627667" y="4028086"/>
                </a:lnTo>
                <a:lnTo>
                  <a:pt x="0" y="4028086"/>
                </a:lnTo>
                <a:close/>
              </a:path>
            </a:pathLst>
          </a:custGeom>
        </p:spPr>
        <p:txBody>
          <a:bodyPr wrap="square">
            <a:noAutofit/>
          </a:bodyPr>
          <a:lstStyle/>
          <a:p>
            <a:endParaRPr lang="en-ID" dirty="0"/>
          </a:p>
        </p:txBody>
      </p:sp>
    </p:spTree>
    <p:extLst>
      <p:ext uri="{BB962C8B-B14F-4D97-AF65-F5344CB8AC3E}">
        <p14:creationId xmlns:p14="http://schemas.microsoft.com/office/powerpoint/2010/main" val="29090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DED5E4-41A1-414D-895F-BAD678D121D3}"/>
              </a:ext>
            </a:extLst>
          </p:cNvPr>
          <p:cNvSpPr>
            <a:spLocks noGrp="1"/>
          </p:cNvSpPr>
          <p:nvPr>
            <p:ph type="pic" sz="quarter" idx="10"/>
          </p:nvPr>
        </p:nvSpPr>
        <p:spPr>
          <a:xfrm>
            <a:off x="855938" y="728999"/>
            <a:ext cx="5399999" cy="5399999"/>
          </a:xfrm>
          <a:custGeom>
            <a:avLst/>
            <a:gdLst>
              <a:gd name="connsiteX0" fmla="*/ 0 w 5336274"/>
              <a:gd name="connsiteY0" fmla="*/ 0 h 4387756"/>
              <a:gd name="connsiteX1" fmla="*/ 5336274 w 5336274"/>
              <a:gd name="connsiteY1" fmla="*/ 0 h 4387756"/>
              <a:gd name="connsiteX2" fmla="*/ 5336274 w 5336274"/>
              <a:gd name="connsiteY2" fmla="*/ 4387756 h 4387756"/>
              <a:gd name="connsiteX3" fmla="*/ 0 w 5336274"/>
              <a:gd name="connsiteY3" fmla="*/ 4387756 h 4387756"/>
            </a:gdLst>
            <a:ahLst/>
            <a:cxnLst>
              <a:cxn ang="0">
                <a:pos x="connsiteX0" y="connsiteY0"/>
              </a:cxn>
              <a:cxn ang="0">
                <a:pos x="connsiteX1" y="connsiteY1"/>
              </a:cxn>
              <a:cxn ang="0">
                <a:pos x="connsiteX2" y="connsiteY2"/>
              </a:cxn>
              <a:cxn ang="0">
                <a:pos x="connsiteX3" y="connsiteY3"/>
              </a:cxn>
            </a:cxnLst>
            <a:rect l="l" t="t" r="r" b="b"/>
            <a:pathLst>
              <a:path w="5336274" h="4387756">
                <a:moveTo>
                  <a:pt x="0" y="0"/>
                </a:moveTo>
                <a:lnTo>
                  <a:pt x="5336274" y="0"/>
                </a:lnTo>
                <a:lnTo>
                  <a:pt x="5336274" y="4387756"/>
                </a:lnTo>
                <a:lnTo>
                  <a:pt x="0" y="4387756"/>
                </a:lnTo>
                <a:close/>
              </a:path>
            </a:pathLst>
          </a:custGeom>
        </p:spPr>
        <p:txBody>
          <a:bodyPr wrap="square">
            <a:noAutofit/>
          </a:bodyPr>
          <a:lstStyle/>
          <a:p>
            <a:endParaRPr lang="en-ID"/>
          </a:p>
        </p:txBody>
      </p:sp>
    </p:spTree>
    <p:extLst>
      <p:ext uri="{BB962C8B-B14F-4D97-AF65-F5344CB8AC3E}">
        <p14:creationId xmlns:p14="http://schemas.microsoft.com/office/powerpoint/2010/main" val="363891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D17E56-EAE0-4DE4-9D3D-16C35B808619}"/>
              </a:ext>
            </a:extLst>
          </p:cNvPr>
          <p:cNvSpPr>
            <a:spLocks noGrp="1"/>
          </p:cNvSpPr>
          <p:nvPr>
            <p:ph type="pic" sz="quarter" idx="11"/>
          </p:nvPr>
        </p:nvSpPr>
        <p:spPr>
          <a:xfrm>
            <a:off x="885892" y="2702824"/>
            <a:ext cx="5210107" cy="3290004"/>
          </a:xfrm>
          <a:custGeom>
            <a:avLst/>
            <a:gdLst>
              <a:gd name="connsiteX0" fmla="*/ 0 w 4150683"/>
              <a:gd name="connsiteY0" fmla="*/ 0 h 6875526"/>
              <a:gd name="connsiteX1" fmla="*/ 4150683 w 4150683"/>
              <a:gd name="connsiteY1" fmla="*/ 0 h 6875526"/>
              <a:gd name="connsiteX2" fmla="*/ 4150683 w 4150683"/>
              <a:gd name="connsiteY2" fmla="*/ 6875526 h 6875526"/>
              <a:gd name="connsiteX3" fmla="*/ 0 w 4150683"/>
              <a:gd name="connsiteY3" fmla="*/ 6875526 h 6875526"/>
            </a:gdLst>
            <a:ahLst/>
            <a:cxnLst>
              <a:cxn ang="0">
                <a:pos x="connsiteX0" y="connsiteY0"/>
              </a:cxn>
              <a:cxn ang="0">
                <a:pos x="connsiteX1" y="connsiteY1"/>
              </a:cxn>
              <a:cxn ang="0">
                <a:pos x="connsiteX2" y="connsiteY2"/>
              </a:cxn>
              <a:cxn ang="0">
                <a:pos x="connsiteX3" y="connsiteY3"/>
              </a:cxn>
            </a:cxnLst>
            <a:rect l="l" t="t" r="r" b="b"/>
            <a:pathLst>
              <a:path w="4150683" h="6875526">
                <a:moveTo>
                  <a:pt x="0" y="0"/>
                </a:moveTo>
                <a:lnTo>
                  <a:pt x="4150683" y="0"/>
                </a:lnTo>
                <a:lnTo>
                  <a:pt x="4150683" y="6875526"/>
                </a:lnTo>
                <a:lnTo>
                  <a:pt x="0" y="6875526"/>
                </a:lnTo>
                <a:close/>
              </a:path>
            </a:pathLst>
          </a:custGeom>
        </p:spPr>
        <p:txBody>
          <a:bodyPr wrap="square">
            <a:noAutofit/>
          </a:bodyPr>
          <a:lstStyle/>
          <a:p>
            <a:endParaRPr lang="en-ID" dirty="0"/>
          </a:p>
        </p:txBody>
      </p:sp>
    </p:spTree>
    <p:extLst>
      <p:ext uri="{BB962C8B-B14F-4D97-AF65-F5344CB8AC3E}">
        <p14:creationId xmlns:p14="http://schemas.microsoft.com/office/powerpoint/2010/main" val="4070500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5399E3F5-63B0-4471-80CF-33FF8571ECA3}"/>
              </a:ext>
            </a:extLst>
          </p:cNvPr>
          <p:cNvSpPr>
            <a:spLocks noGrp="1"/>
          </p:cNvSpPr>
          <p:nvPr>
            <p:ph type="pic" sz="quarter" idx="11"/>
          </p:nvPr>
        </p:nvSpPr>
        <p:spPr>
          <a:xfrm>
            <a:off x="605810" y="3510454"/>
            <a:ext cx="4307330" cy="2759988"/>
          </a:xfrm>
          <a:custGeom>
            <a:avLst/>
            <a:gdLst>
              <a:gd name="connsiteX0" fmla="*/ 0 w 4121427"/>
              <a:gd name="connsiteY0" fmla="*/ 0 h 6422208"/>
              <a:gd name="connsiteX1" fmla="*/ 4121427 w 4121427"/>
              <a:gd name="connsiteY1" fmla="*/ 0 h 6422208"/>
              <a:gd name="connsiteX2" fmla="*/ 4121427 w 4121427"/>
              <a:gd name="connsiteY2" fmla="*/ 6422208 h 6422208"/>
              <a:gd name="connsiteX3" fmla="*/ 0 w 4121427"/>
              <a:gd name="connsiteY3" fmla="*/ 6422208 h 6422208"/>
            </a:gdLst>
            <a:ahLst/>
            <a:cxnLst>
              <a:cxn ang="0">
                <a:pos x="connsiteX0" y="connsiteY0"/>
              </a:cxn>
              <a:cxn ang="0">
                <a:pos x="connsiteX1" y="connsiteY1"/>
              </a:cxn>
              <a:cxn ang="0">
                <a:pos x="connsiteX2" y="connsiteY2"/>
              </a:cxn>
              <a:cxn ang="0">
                <a:pos x="connsiteX3" y="connsiteY3"/>
              </a:cxn>
            </a:cxnLst>
            <a:rect l="l" t="t" r="r" b="b"/>
            <a:pathLst>
              <a:path w="4121427" h="6422208">
                <a:moveTo>
                  <a:pt x="0" y="0"/>
                </a:moveTo>
                <a:lnTo>
                  <a:pt x="4121427" y="0"/>
                </a:lnTo>
                <a:lnTo>
                  <a:pt x="4121427" y="6422208"/>
                </a:lnTo>
                <a:lnTo>
                  <a:pt x="0" y="6422208"/>
                </a:lnTo>
                <a:close/>
              </a:path>
            </a:pathLst>
          </a:custGeom>
        </p:spPr>
        <p:txBody>
          <a:bodyPr wrap="square">
            <a:noAutofit/>
          </a:bodyPr>
          <a:lstStyle/>
          <a:p>
            <a:endParaRPr lang="en-ID" dirty="0"/>
          </a:p>
        </p:txBody>
      </p:sp>
      <p:sp>
        <p:nvSpPr>
          <p:cNvPr id="3" name="Picture Placeholder 5">
            <a:extLst>
              <a:ext uri="{FF2B5EF4-FFF2-40B4-BE49-F238E27FC236}">
                <a16:creationId xmlns:a16="http://schemas.microsoft.com/office/drawing/2014/main" id="{495B7A5A-D939-449D-A82B-004202E776F9}"/>
              </a:ext>
            </a:extLst>
          </p:cNvPr>
          <p:cNvSpPr>
            <a:spLocks noGrp="1"/>
          </p:cNvSpPr>
          <p:nvPr>
            <p:ph type="pic" sz="quarter" idx="10"/>
          </p:nvPr>
        </p:nvSpPr>
        <p:spPr>
          <a:xfrm>
            <a:off x="605810" y="587558"/>
            <a:ext cx="4307330" cy="2759988"/>
          </a:xfrm>
          <a:custGeom>
            <a:avLst/>
            <a:gdLst>
              <a:gd name="connsiteX0" fmla="*/ 0 w 4121427"/>
              <a:gd name="connsiteY0" fmla="*/ 0 h 6422208"/>
              <a:gd name="connsiteX1" fmla="*/ 4121427 w 4121427"/>
              <a:gd name="connsiteY1" fmla="*/ 0 h 6422208"/>
              <a:gd name="connsiteX2" fmla="*/ 4121427 w 4121427"/>
              <a:gd name="connsiteY2" fmla="*/ 6422208 h 6422208"/>
              <a:gd name="connsiteX3" fmla="*/ 0 w 4121427"/>
              <a:gd name="connsiteY3" fmla="*/ 6422208 h 6422208"/>
            </a:gdLst>
            <a:ahLst/>
            <a:cxnLst>
              <a:cxn ang="0">
                <a:pos x="connsiteX0" y="connsiteY0"/>
              </a:cxn>
              <a:cxn ang="0">
                <a:pos x="connsiteX1" y="connsiteY1"/>
              </a:cxn>
              <a:cxn ang="0">
                <a:pos x="connsiteX2" y="connsiteY2"/>
              </a:cxn>
              <a:cxn ang="0">
                <a:pos x="connsiteX3" y="connsiteY3"/>
              </a:cxn>
            </a:cxnLst>
            <a:rect l="l" t="t" r="r" b="b"/>
            <a:pathLst>
              <a:path w="4121427" h="6422208">
                <a:moveTo>
                  <a:pt x="0" y="0"/>
                </a:moveTo>
                <a:lnTo>
                  <a:pt x="4121427" y="0"/>
                </a:lnTo>
                <a:lnTo>
                  <a:pt x="4121427" y="6422208"/>
                </a:lnTo>
                <a:lnTo>
                  <a:pt x="0" y="6422208"/>
                </a:lnTo>
                <a:close/>
              </a:path>
            </a:pathLst>
          </a:custGeom>
        </p:spPr>
        <p:txBody>
          <a:bodyPr wrap="square">
            <a:noAutofit/>
          </a:bodyPr>
          <a:lstStyle/>
          <a:p>
            <a:endParaRPr lang="en-ID" dirty="0"/>
          </a:p>
        </p:txBody>
      </p:sp>
    </p:spTree>
    <p:extLst>
      <p:ext uri="{BB962C8B-B14F-4D97-AF65-F5344CB8AC3E}">
        <p14:creationId xmlns:p14="http://schemas.microsoft.com/office/powerpoint/2010/main" val="2271283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AC8EDCC-BCF3-4BF3-B424-EA8536994D9F}"/>
              </a:ext>
            </a:extLst>
          </p:cNvPr>
          <p:cNvSpPr>
            <a:spLocks noGrp="1"/>
          </p:cNvSpPr>
          <p:nvPr>
            <p:ph type="pic" sz="quarter" idx="10"/>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lvl1pPr>
              <a:defRPr>
                <a:latin typeface="Poppins" panose="00000500000000000000" pitchFamily="2" charset="0"/>
                <a:cs typeface="Poppins" panose="00000500000000000000" pitchFamily="2" charset="0"/>
              </a:defRPr>
            </a:lvl1pPr>
          </a:lstStyle>
          <a:p>
            <a:endParaRPr lang="en-ID" dirty="0"/>
          </a:p>
        </p:txBody>
      </p:sp>
    </p:spTree>
    <p:extLst>
      <p:ext uri="{BB962C8B-B14F-4D97-AF65-F5344CB8AC3E}">
        <p14:creationId xmlns:p14="http://schemas.microsoft.com/office/powerpoint/2010/main" val="723311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93BA9D3-23E1-4E6F-ACAA-EAF08B8C092A}"/>
              </a:ext>
            </a:extLst>
          </p:cNvPr>
          <p:cNvSpPr>
            <a:spLocks noGrp="1"/>
          </p:cNvSpPr>
          <p:nvPr>
            <p:ph type="pic" sz="quarter" idx="10"/>
          </p:nvPr>
        </p:nvSpPr>
        <p:spPr>
          <a:xfrm>
            <a:off x="6280247" y="276367"/>
            <a:ext cx="5634553" cy="6305266"/>
          </a:xfrm>
          <a:custGeom>
            <a:avLst/>
            <a:gdLst>
              <a:gd name="connsiteX0" fmla="*/ 0 w 5634553"/>
              <a:gd name="connsiteY0" fmla="*/ 0 h 6305266"/>
              <a:gd name="connsiteX1" fmla="*/ 5634553 w 5634553"/>
              <a:gd name="connsiteY1" fmla="*/ 0 h 6305266"/>
              <a:gd name="connsiteX2" fmla="*/ 5634553 w 5634553"/>
              <a:gd name="connsiteY2" fmla="*/ 6305266 h 6305266"/>
              <a:gd name="connsiteX3" fmla="*/ 0 w 5634553"/>
              <a:gd name="connsiteY3" fmla="*/ 6305266 h 6305266"/>
            </a:gdLst>
            <a:ahLst/>
            <a:cxnLst>
              <a:cxn ang="0">
                <a:pos x="connsiteX0" y="connsiteY0"/>
              </a:cxn>
              <a:cxn ang="0">
                <a:pos x="connsiteX1" y="connsiteY1"/>
              </a:cxn>
              <a:cxn ang="0">
                <a:pos x="connsiteX2" y="connsiteY2"/>
              </a:cxn>
              <a:cxn ang="0">
                <a:pos x="connsiteX3" y="connsiteY3"/>
              </a:cxn>
            </a:cxnLst>
            <a:rect l="l" t="t" r="r" b="b"/>
            <a:pathLst>
              <a:path w="5634553" h="6305266">
                <a:moveTo>
                  <a:pt x="0" y="0"/>
                </a:moveTo>
                <a:lnTo>
                  <a:pt x="5634553" y="0"/>
                </a:lnTo>
                <a:lnTo>
                  <a:pt x="5634553" y="6305266"/>
                </a:lnTo>
                <a:lnTo>
                  <a:pt x="0" y="6305266"/>
                </a:lnTo>
                <a:close/>
              </a:path>
            </a:pathLst>
          </a:custGeom>
        </p:spPr>
        <p:txBody>
          <a:bodyPr wrap="square">
            <a:noAutofit/>
          </a:bodyPr>
          <a:lstStyle/>
          <a:p>
            <a:endParaRPr lang="en-ID" dirty="0"/>
          </a:p>
        </p:txBody>
      </p:sp>
    </p:spTree>
    <p:extLst>
      <p:ext uri="{BB962C8B-B14F-4D97-AF65-F5344CB8AC3E}">
        <p14:creationId xmlns:p14="http://schemas.microsoft.com/office/powerpoint/2010/main" val="2909490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A642902-9EB8-468A-9FB9-B47398AE36EB}"/>
              </a:ext>
            </a:extLst>
          </p:cNvPr>
          <p:cNvSpPr>
            <a:spLocks noGrp="1"/>
          </p:cNvSpPr>
          <p:nvPr>
            <p:ph type="pic" sz="quarter" idx="10"/>
          </p:nvPr>
        </p:nvSpPr>
        <p:spPr>
          <a:xfrm>
            <a:off x="714232" y="356400"/>
            <a:ext cx="3298210" cy="3649218"/>
          </a:xfrm>
          <a:custGeom>
            <a:avLst/>
            <a:gdLst>
              <a:gd name="connsiteX0" fmla="*/ 0 w 3298210"/>
              <a:gd name="connsiteY0" fmla="*/ 0 h 3649218"/>
              <a:gd name="connsiteX1" fmla="*/ 3298210 w 3298210"/>
              <a:gd name="connsiteY1" fmla="*/ 0 h 3649218"/>
              <a:gd name="connsiteX2" fmla="*/ 3298210 w 3298210"/>
              <a:gd name="connsiteY2" fmla="*/ 3649218 h 3649218"/>
              <a:gd name="connsiteX3" fmla="*/ 0 w 3298210"/>
              <a:gd name="connsiteY3" fmla="*/ 3649218 h 3649218"/>
            </a:gdLst>
            <a:ahLst/>
            <a:cxnLst>
              <a:cxn ang="0">
                <a:pos x="connsiteX0" y="connsiteY0"/>
              </a:cxn>
              <a:cxn ang="0">
                <a:pos x="connsiteX1" y="connsiteY1"/>
              </a:cxn>
              <a:cxn ang="0">
                <a:pos x="connsiteX2" y="connsiteY2"/>
              </a:cxn>
              <a:cxn ang="0">
                <a:pos x="connsiteX3" y="connsiteY3"/>
              </a:cxn>
            </a:cxnLst>
            <a:rect l="l" t="t" r="r" b="b"/>
            <a:pathLst>
              <a:path w="3298210" h="3649218">
                <a:moveTo>
                  <a:pt x="0" y="0"/>
                </a:moveTo>
                <a:lnTo>
                  <a:pt x="3298210" y="0"/>
                </a:lnTo>
                <a:lnTo>
                  <a:pt x="3298210" y="3649218"/>
                </a:lnTo>
                <a:lnTo>
                  <a:pt x="0" y="3649218"/>
                </a:lnTo>
                <a:close/>
              </a:path>
            </a:pathLst>
          </a:custGeom>
        </p:spPr>
        <p:txBody>
          <a:bodyPr wrap="square">
            <a:noAutofit/>
          </a:bodyPr>
          <a:lstStyle/>
          <a:p>
            <a:endParaRPr lang="en-ID" dirty="0"/>
          </a:p>
        </p:txBody>
      </p:sp>
      <p:sp>
        <p:nvSpPr>
          <p:cNvPr id="9" name="Picture Placeholder 8">
            <a:extLst>
              <a:ext uri="{FF2B5EF4-FFF2-40B4-BE49-F238E27FC236}">
                <a16:creationId xmlns:a16="http://schemas.microsoft.com/office/drawing/2014/main" id="{66CD9802-9B38-41A1-865E-2B21FC8560E9}"/>
              </a:ext>
            </a:extLst>
          </p:cNvPr>
          <p:cNvSpPr>
            <a:spLocks noGrp="1"/>
          </p:cNvSpPr>
          <p:nvPr>
            <p:ph type="pic" sz="quarter" idx="11"/>
          </p:nvPr>
        </p:nvSpPr>
        <p:spPr>
          <a:xfrm>
            <a:off x="4369557" y="356400"/>
            <a:ext cx="7108208" cy="3649218"/>
          </a:xfrm>
          <a:custGeom>
            <a:avLst/>
            <a:gdLst>
              <a:gd name="connsiteX0" fmla="*/ 0 w 7108208"/>
              <a:gd name="connsiteY0" fmla="*/ 0 h 3649218"/>
              <a:gd name="connsiteX1" fmla="*/ 7108208 w 7108208"/>
              <a:gd name="connsiteY1" fmla="*/ 0 h 3649218"/>
              <a:gd name="connsiteX2" fmla="*/ 7108208 w 7108208"/>
              <a:gd name="connsiteY2" fmla="*/ 3649218 h 3649218"/>
              <a:gd name="connsiteX3" fmla="*/ 0 w 7108208"/>
              <a:gd name="connsiteY3" fmla="*/ 3649218 h 3649218"/>
            </a:gdLst>
            <a:ahLst/>
            <a:cxnLst>
              <a:cxn ang="0">
                <a:pos x="connsiteX0" y="connsiteY0"/>
              </a:cxn>
              <a:cxn ang="0">
                <a:pos x="connsiteX1" y="connsiteY1"/>
              </a:cxn>
              <a:cxn ang="0">
                <a:pos x="connsiteX2" y="connsiteY2"/>
              </a:cxn>
              <a:cxn ang="0">
                <a:pos x="connsiteX3" y="connsiteY3"/>
              </a:cxn>
            </a:cxnLst>
            <a:rect l="l" t="t" r="r" b="b"/>
            <a:pathLst>
              <a:path w="7108208" h="3649218">
                <a:moveTo>
                  <a:pt x="0" y="0"/>
                </a:moveTo>
                <a:lnTo>
                  <a:pt x="7108208" y="0"/>
                </a:lnTo>
                <a:lnTo>
                  <a:pt x="7108208" y="3649218"/>
                </a:lnTo>
                <a:lnTo>
                  <a:pt x="0" y="3649218"/>
                </a:lnTo>
                <a:close/>
              </a:path>
            </a:pathLst>
          </a:custGeom>
        </p:spPr>
        <p:txBody>
          <a:bodyPr wrap="square">
            <a:noAutofit/>
          </a:bodyPr>
          <a:lstStyle/>
          <a:p>
            <a:endParaRPr lang="en-ID" dirty="0"/>
          </a:p>
        </p:txBody>
      </p:sp>
    </p:spTree>
    <p:extLst>
      <p:ext uri="{BB962C8B-B14F-4D97-AF65-F5344CB8AC3E}">
        <p14:creationId xmlns:p14="http://schemas.microsoft.com/office/powerpoint/2010/main" val="917869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457CAA-037D-483B-9E1C-A18FDD64A702}"/>
              </a:ext>
            </a:extLst>
          </p:cNvPr>
          <p:cNvSpPr>
            <a:spLocks noGrp="1"/>
          </p:cNvSpPr>
          <p:nvPr>
            <p:ph type="pic" sz="quarter" idx="10"/>
          </p:nvPr>
        </p:nvSpPr>
        <p:spPr>
          <a:xfrm>
            <a:off x="1113183" y="1931505"/>
            <a:ext cx="4412973" cy="2994991"/>
          </a:xfrm>
          <a:custGeom>
            <a:avLst/>
            <a:gdLst>
              <a:gd name="connsiteX0" fmla="*/ 0 w 7036904"/>
              <a:gd name="connsiteY0" fmla="*/ 0 h 3451357"/>
              <a:gd name="connsiteX1" fmla="*/ 7036904 w 7036904"/>
              <a:gd name="connsiteY1" fmla="*/ 0 h 3451357"/>
              <a:gd name="connsiteX2" fmla="*/ 7036904 w 7036904"/>
              <a:gd name="connsiteY2" fmla="*/ 3451357 h 3451357"/>
              <a:gd name="connsiteX3" fmla="*/ 0 w 7036904"/>
              <a:gd name="connsiteY3" fmla="*/ 3451357 h 3451357"/>
            </a:gdLst>
            <a:ahLst/>
            <a:cxnLst>
              <a:cxn ang="0">
                <a:pos x="connsiteX0" y="connsiteY0"/>
              </a:cxn>
              <a:cxn ang="0">
                <a:pos x="connsiteX1" y="connsiteY1"/>
              </a:cxn>
              <a:cxn ang="0">
                <a:pos x="connsiteX2" y="connsiteY2"/>
              </a:cxn>
              <a:cxn ang="0">
                <a:pos x="connsiteX3" y="connsiteY3"/>
              </a:cxn>
            </a:cxnLst>
            <a:rect l="l" t="t" r="r" b="b"/>
            <a:pathLst>
              <a:path w="7036904" h="3451357">
                <a:moveTo>
                  <a:pt x="0" y="0"/>
                </a:moveTo>
                <a:lnTo>
                  <a:pt x="7036904" y="0"/>
                </a:lnTo>
                <a:lnTo>
                  <a:pt x="7036904" y="3451357"/>
                </a:lnTo>
                <a:lnTo>
                  <a:pt x="0" y="3451357"/>
                </a:lnTo>
                <a:close/>
              </a:path>
            </a:pathLst>
          </a:custGeom>
        </p:spPr>
        <p:txBody>
          <a:bodyPr wrap="square">
            <a:noAutofit/>
          </a:bodyPr>
          <a:lstStyle/>
          <a:p>
            <a:endParaRPr lang="en-ID" dirty="0"/>
          </a:p>
        </p:txBody>
      </p:sp>
    </p:spTree>
    <p:extLst>
      <p:ext uri="{BB962C8B-B14F-4D97-AF65-F5344CB8AC3E}">
        <p14:creationId xmlns:p14="http://schemas.microsoft.com/office/powerpoint/2010/main" val="3260260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DE4C29F-BAAB-4B98-B9BC-C0A4CE7177A1}"/>
              </a:ext>
            </a:extLst>
          </p:cNvPr>
          <p:cNvSpPr>
            <a:spLocks noGrp="1"/>
          </p:cNvSpPr>
          <p:nvPr>
            <p:ph type="pic" sz="quarter" idx="10"/>
          </p:nvPr>
        </p:nvSpPr>
        <p:spPr>
          <a:xfrm>
            <a:off x="2142699" y="0"/>
            <a:ext cx="5408889" cy="6858000"/>
          </a:xfrm>
          <a:custGeom>
            <a:avLst/>
            <a:gdLst>
              <a:gd name="connsiteX0" fmla="*/ 0 w 5408889"/>
              <a:gd name="connsiteY0" fmla="*/ 0 h 6858000"/>
              <a:gd name="connsiteX1" fmla="*/ 5408889 w 5408889"/>
              <a:gd name="connsiteY1" fmla="*/ 0 h 6858000"/>
              <a:gd name="connsiteX2" fmla="*/ 5408889 w 5408889"/>
              <a:gd name="connsiteY2" fmla="*/ 6858000 h 6858000"/>
              <a:gd name="connsiteX3" fmla="*/ 0 w 54088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08889" h="6858000">
                <a:moveTo>
                  <a:pt x="0" y="0"/>
                </a:moveTo>
                <a:lnTo>
                  <a:pt x="5408889" y="0"/>
                </a:lnTo>
                <a:lnTo>
                  <a:pt x="5408889"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2147308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3D789F93-85BC-476C-BF48-7C0F5EC606BF}"/>
              </a:ext>
            </a:extLst>
          </p:cNvPr>
          <p:cNvSpPr>
            <a:spLocks noGrp="1"/>
          </p:cNvSpPr>
          <p:nvPr>
            <p:ph type="pic" sz="quarter" idx="11"/>
          </p:nvPr>
        </p:nvSpPr>
        <p:spPr>
          <a:xfrm>
            <a:off x="6926173" y="1"/>
            <a:ext cx="4011023" cy="4367284"/>
          </a:xfrm>
          <a:custGeom>
            <a:avLst/>
            <a:gdLst>
              <a:gd name="connsiteX0" fmla="*/ 0 w 12192000"/>
              <a:gd name="connsiteY0" fmla="*/ 0 h 3828299"/>
              <a:gd name="connsiteX1" fmla="*/ 12192000 w 12192000"/>
              <a:gd name="connsiteY1" fmla="*/ 0 h 3828299"/>
              <a:gd name="connsiteX2" fmla="*/ 12192000 w 12192000"/>
              <a:gd name="connsiteY2" fmla="*/ 3828299 h 3828299"/>
              <a:gd name="connsiteX3" fmla="*/ 0 w 12192000"/>
              <a:gd name="connsiteY3" fmla="*/ 3828299 h 3828299"/>
            </a:gdLst>
            <a:ahLst/>
            <a:cxnLst>
              <a:cxn ang="0">
                <a:pos x="connsiteX0" y="connsiteY0"/>
              </a:cxn>
              <a:cxn ang="0">
                <a:pos x="connsiteX1" y="connsiteY1"/>
              </a:cxn>
              <a:cxn ang="0">
                <a:pos x="connsiteX2" y="connsiteY2"/>
              </a:cxn>
              <a:cxn ang="0">
                <a:pos x="connsiteX3" y="connsiteY3"/>
              </a:cxn>
            </a:cxnLst>
            <a:rect l="l" t="t" r="r" b="b"/>
            <a:pathLst>
              <a:path w="12192000" h="3828299">
                <a:moveTo>
                  <a:pt x="0" y="0"/>
                </a:moveTo>
                <a:lnTo>
                  <a:pt x="12192000" y="0"/>
                </a:lnTo>
                <a:lnTo>
                  <a:pt x="12192000" y="3828299"/>
                </a:lnTo>
                <a:lnTo>
                  <a:pt x="0" y="3828299"/>
                </a:lnTo>
                <a:close/>
              </a:path>
            </a:pathLst>
          </a:custGeom>
        </p:spPr>
        <p:txBody>
          <a:bodyPr wrap="square">
            <a:noAutofit/>
          </a:bodyPr>
          <a:lstStyle/>
          <a:p>
            <a:endParaRPr lang="en-ID" dirty="0"/>
          </a:p>
        </p:txBody>
      </p:sp>
      <p:sp>
        <p:nvSpPr>
          <p:cNvPr id="7" name="Picture Placeholder 6">
            <a:extLst>
              <a:ext uri="{FF2B5EF4-FFF2-40B4-BE49-F238E27FC236}">
                <a16:creationId xmlns:a16="http://schemas.microsoft.com/office/drawing/2014/main" id="{97C0FCAF-CDBB-43EF-861F-548858924A92}"/>
              </a:ext>
            </a:extLst>
          </p:cNvPr>
          <p:cNvSpPr>
            <a:spLocks noGrp="1"/>
          </p:cNvSpPr>
          <p:nvPr>
            <p:ph type="pic" sz="quarter" idx="12"/>
          </p:nvPr>
        </p:nvSpPr>
        <p:spPr>
          <a:xfrm>
            <a:off x="1457575" y="3616657"/>
            <a:ext cx="4011023" cy="2380409"/>
          </a:xfrm>
          <a:custGeom>
            <a:avLst/>
            <a:gdLst>
              <a:gd name="connsiteX0" fmla="*/ 0 w 4011023"/>
              <a:gd name="connsiteY0" fmla="*/ 0 h 2380409"/>
              <a:gd name="connsiteX1" fmla="*/ 4011023 w 4011023"/>
              <a:gd name="connsiteY1" fmla="*/ 0 h 2380409"/>
              <a:gd name="connsiteX2" fmla="*/ 4011023 w 4011023"/>
              <a:gd name="connsiteY2" fmla="*/ 2380409 h 2380409"/>
              <a:gd name="connsiteX3" fmla="*/ 0 w 4011023"/>
              <a:gd name="connsiteY3" fmla="*/ 2380409 h 2380409"/>
            </a:gdLst>
            <a:ahLst/>
            <a:cxnLst>
              <a:cxn ang="0">
                <a:pos x="connsiteX0" y="connsiteY0"/>
              </a:cxn>
              <a:cxn ang="0">
                <a:pos x="connsiteX1" y="connsiteY1"/>
              </a:cxn>
              <a:cxn ang="0">
                <a:pos x="connsiteX2" y="connsiteY2"/>
              </a:cxn>
              <a:cxn ang="0">
                <a:pos x="connsiteX3" y="connsiteY3"/>
              </a:cxn>
            </a:cxnLst>
            <a:rect l="l" t="t" r="r" b="b"/>
            <a:pathLst>
              <a:path w="4011023" h="2380409">
                <a:moveTo>
                  <a:pt x="0" y="0"/>
                </a:moveTo>
                <a:lnTo>
                  <a:pt x="4011023" y="0"/>
                </a:lnTo>
                <a:lnTo>
                  <a:pt x="4011023" y="2380409"/>
                </a:lnTo>
                <a:lnTo>
                  <a:pt x="0" y="2380409"/>
                </a:lnTo>
                <a:close/>
              </a:path>
            </a:pathLst>
          </a:custGeom>
        </p:spPr>
        <p:txBody>
          <a:bodyPr wrap="square">
            <a:noAutofit/>
          </a:bodyPr>
          <a:lstStyle/>
          <a:p>
            <a:endParaRPr lang="en-ID" dirty="0"/>
          </a:p>
        </p:txBody>
      </p:sp>
    </p:spTree>
    <p:extLst>
      <p:ext uri="{BB962C8B-B14F-4D97-AF65-F5344CB8AC3E}">
        <p14:creationId xmlns:p14="http://schemas.microsoft.com/office/powerpoint/2010/main" val="1824678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F250D8B-092D-440B-B47E-FDA9A09171A2}"/>
              </a:ext>
            </a:extLst>
          </p:cNvPr>
          <p:cNvSpPr>
            <a:spLocks noGrp="1"/>
          </p:cNvSpPr>
          <p:nvPr>
            <p:ph type="pic" sz="quarter" idx="10"/>
          </p:nvPr>
        </p:nvSpPr>
        <p:spPr>
          <a:xfrm>
            <a:off x="0" y="0"/>
            <a:ext cx="12192000" cy="4316597"/>
          </a:xfrm>
          <a:custGeom>
            <a:avLst/>
            <a:gdLst>
              <a:gd name="connsiteX0" fmla="*/ 0 w 5181600"/>
              <a:gd name="connsiteY0" fmla="*/ 0 h 6858000"/>
              <a:gd name="connsiteX1" fmla="*/ 5181600 w 5181600"/>
              <a:gd name="connsiteY1" fmla="*/ 0 h 6858000"/>
              <a:gd name="connsiteX2" fmla="*/ 5181600 w 5181600"/>
              <a:gd name="connsiteY2" fmla="*/ 6858000 h 6858000"/>
              <a:gd name="connsiteX3" fmla="*/ 0 w 518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1600" h="6858000">
                <a:moveTo>
                  <a:pt x="0" y="0"/>
                </a:moveTo>
                <a:lnTo>
                  <a:pt x="5181600" y="0"/>
                </a:lnTo>
                <a:lnTo>
                  <a:pt x="5181600"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189359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D085C5D9-DB14-470F-930B-60D1840B2F60}"/>
              </a:ext>
            </a:extLst>
          </p:cNvPr>
          <p:cNvSpPr>
            <a:spLocks noGrp="1"/>
          </p:cNvSpPr>
          <p:nvPr>
            <p:ph type="pic" sz="quarter" idx="11"/>
          </p:nvPr>
        </p:nvSpPr>
        <p:spPr>
          <a:xfrm>
            <a:off x="2677079" y="-1"/>
            <a:ext cx="4462819" cy="6858001"/>
          </a:xfrm>
          <a:custGeom>
            <a:avLst/>
            <a:gdLst>
              <a:gd name="connsiteX0" fmla="*/ 0 w 9562756"/>
              <a:gd name="connsiteY0" fmla="*/ 0 h 2507912"/>
              <a:gd name="connsiteX1" fmla="*/ 9562756 w 9562756"/>
              <a:gd name="connsiteY1" fmla="*/ 0 h 2507912"/>
              <a:gd name="connsiteX2" fmla="*/ 9562756 w 9562756"/>
              <a:gd name="connsiteY2" fmla="*/ 2507912 h 2507912"/>
              <a:gd name="connsiteX3" fmla="*/ 0 w 9562756"/>
              <a:gd name="connsiteY3" fmla="*/ 2507912 h 2507912"/>
            </a:gdLst>
            <a:ahLst/>
            <a:cxnLst>
              <a:cxn ang="0">
                <a:pos x="connsiteX0" y="connsiteY0"/>
              </a:cxn>
              <a:cxn ang="0">
                <a:pos x="connsiteX1" y="connsiteY1"/>
              </a:cxn>
              <a:cxn ang="0">
                <a:pos x="connsiteX2" y="connsiteY2"/>
              </a:cxn>
              <a:cxn ang="0">
                <a:pos x="connsiteX3" y="connsiteY3"/>
              </a:cxn>
            </a:cxnLst>
            <a:rect l="l" t="t" r="r" b="b"/>
            <a:pathLst>
              <a:path w="9562756" h="2507912">
                <a:moveTo>
                  <a:pt x="0" y="0"/>
                </a:moveTo>
                <a:lnTo>
                  <a:pt x="9562756" y="0"/>
                </a:lnTo>
                <a:lnTo>
                  <a:pt x="9562756" y="2507912"/>
                </a:lnTo>
                <a:lnTo>
                  <a:pt x="0" y="2507912"/>
                </a:lnTo>
                <a:close/>
              </a:path>
            </a:pathLst>
          </a:custGeom>
        </p:spPr>
        <p:txBody>
          <a:bodyPr wrap="square">
            <a:noAutofit/>
          </a:bodyPr>
          <a:lstStyle/>
          <a:p>
            <a:endParaRPr lang="en-ID" dirty="0"/>
          </a:p>
        </p:txBody>
      </p:sp>
    </p:spTree>
    <p:extLst>
      <p:ext uri="{BB962C8B-B14F-4D97-AF65-F5344CB8AC3E}">
        <p14:creationId xmlns:p14="http://schemas.microsoft.com/office/powerpoint/2010/main" val="132683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645300C-6202-4290-BCAA-0AC888BD5F26}"/>
              </a:ext>
            </a:extLst>
          </p:cNvPr>
          <p:cNvSpPr>
            <a:spLocks noGrp="1"/>
          </p:cNvSpPr>
          <p:nvPr>
            <p:ph type="pic" sz="quarter" idx="10"/>
          </p:nvPr>
        </p:nvSpPr>
        <p:spPr>
          <a:xfrm>
            <a:off x="395785" y="395998"/>
            <a:ext cx="6003794" cy="6066000"/>
          </a:xfrm>
          <a:custGeom>
            <a:avLst/>
            <a:gdLst>
              <a:gd name="connsiteX0" fmla="*/ 0 w 3180521"/>
              <a:gd name="connsiteY0" fmla="*/ 0 h 4651512"/>
              <a:gd name="connsiteX1" fmla="*/ 3180521 w 3180521"/>
              <a:gd name="connsiteY1" fmla="*/ 0 h 4651512"/>
              <a:gd name="connsiteX2" fmla="*/ 3180521 w 3180521"/>
              <a:gd name="connsiteY2" fmla="*/ 4651512 h 4651512"/>
              <a:gd name="connsiteX3" fmla="*/ 0 w 3180521"/>
              <a:gd name="connsiteY3" fmla="*/ 4651512 h 4651512"/>
            </a:gdLst>
            <a:ahLst/>
            <a:cxnLst>
              <a:cxn ang="0">
                <a:pos x="connsiteX0" y="connsiteY0"/>
              </a:cxn>
              <a:cxn ang="0">
                <a:pos x="connsiteX1" y="connsiteY1"/>
              </a:cxn>
              <a:cxn ang="0">
                <a:pos x="connsiteX2" y="connsiteY2"/>
              </a:cxn>
              <a:cxn ang="0">
                <a:pos x="connsiteX3" y="connsiteY3"/>
              </a:cxn>
            </a:cxnLst>
            <a:rect l="l" t="t" r="r" b="b"/>
            <a:pathLst>
              <a:path w="3180521" h="4651512">
                <a:moveTo>
                  <a:pt x="0" y="0"/>
                </a:moveTo>
                <a:lnTo>
                  <a:pt x="3180521" y="0"/>
                </a:lnTo>
                <a:lnTo>
                  <a:pt x="3180521" y="4651512"/>
                </a:lnTo>
                <a:lnTo>
                  <a:pt x="0" y="4651512"/>
                </a:lnTo>
                <a:close/>
              </a:path>
            </a:pathLst>
          </a:custGeom>
        </p:spPr>
        <p:txBody>
          <a:bodyPr wrap="square">
            <a:noAutofit/>
          </a:bodyPr>
          <a:lstStyle/>
          <a:p>
            <a:endParaRPr lang="en-ID"/>
          </a:p>
        </p:txBody>
      </p:sp>
    </p:spTree>
    <p:extLst>
      <p:ext uri="{BB962C8B-B14F-4D97-AF65-F5344CB8AC3E}">
        <p14:creationId xmlns:p14="http://schemas.microsoft.com/office/powerpoint/2010/main" val="713723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F627FED-525C-4D60-AAF7-C8A7561CD07C}"/>
              </a:ext>
            </a:extLst>
          </p:cNvPr>
          <p:cNvSpPr>
            <a:spLocks noGrp="1"/>
          </p:cNvSpPr>
          <p:nvPr>
            <p:ph type="pic" sz="quarter" idx="10"/>
          </p:nvPr>
        </p:nvSpPr>
        <p:spPr>
          <a:xfrm>
            <a:off x="7212373" y="855581"/>
            <a:ext cx="4122826" cy="5146836"/>
          </a:xfrm>
          <a:custGeom>
            <a:avLst/>
            <a:gdLst>
              <a:gd name="connsiteX0" fmla="*/ 0 w 5040000"/>
              <a:gd name="connsiteY0" fmla="*/ 0 h 5040000"/>
              <a:gd name="connsiteX1" fmla="*/ 5040000 w 5040000"/>
              <a:gd name="connsiteY1" fmla="*/ 0 h 5040000"/>
              <a:gd name="connsiteX2" fmla="*/ 5040000 w 5040000"/>
              <a:gd name="connsiteY2" fmla="*/ 5040000 h 5040000"/>
              <a:gd name="connsiteX3" fmla="*/ 0 w 5040000"/>
              <a:gd name="connsiteY3" fmla="*/ 5040000 h 5040000"/>
            </a:gdLst>
            <a:ahLst/>
            <a:cxnLst>
              <a:cxn ang="0">
                <a:pos x="connsiteX0" y="connsiteY0"/>
              </a:cxn>
              <a:cxn ang="0">
                <a:pos x="connsiteX1" y="connsiteY1"/>
              </a:cxn>
              <a:cxn ang="0">
                <a:pos x="connsiteX2" y="connsiteY2"/>
              </a:cxn>
              <a:cxn ang="0">
                <a:pos x="connsiteX3" y="connsiteY3"/>
              </a:cxn>
            </a:cxnLst>
            <a:rect l="l" t="t" r="r" b="b"/>
            <a:pathLst>
              <a:path w="5040000" h="5040000">
                <a:moveTo>
                  <a:pt x="0" y="0"/>
                </a:moveTo>
                <a:lnTo>
                  <a:pt x="5040000" y="0"/>
                </a:lnTo>
                <a:lnTo>
                  <a:pt x="5040000" y="5040000"/>
                </a:lnTo>
                <a:lnTo>
                  <a:pt x="0" y="5040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2411531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9369EE-8C97-DC65-5932-BF1754A43E08}"/>
              </a:ext>
            </a:extLst>
          </p:cNvPr>
          <p:cNvSpPr>
            <a:spLocks noGrp="1"/>
          </p:cNvSpPr>
          <p:nvPr>
            <p:ph type="pic" sz="quarter" idx="10"/>
          </p:nvPr>
        </p:nvSpPr>
        <p:spPr>
          <a:xfrm>
            <a:off x="-1146629" y="410873"/>
            <a:ext cx="3574908" cy="6036253"/>
          </a:xfrm>
          <a:prstGeom prst="roundRect">
            <a:avLst>
              <a:gd name="adj" fmla="val 50000"/>
            </a:avLst>
          </a:prstGeom>
          <a:solidFill>
            <a:schemeClr val="bg1">
              <a:lumMod val="85000"/>
            </a:schemeClr>
          </a:solidFill>
        </p:spPr>
        <p:txBody>
          <a:bodyPr wrap="square">
            <a:noAutofit/>
          </a:bodyPr>
          <a:lstStyle>
            <a:lvl1pPr>
              <a:defRPr>
                <a:latin typeface="Poppins" panose="00000500000000000000" pitchFamily="2" charset="0"/>
                <a:cs typeface="Poppins" panose="00000500000000000000" pitchFamily="2" charset="0"/>
              </a:defRPr>
            </a:lvl1pPr>
          </a:lstStyle>
          <a:p>
            <a:endParaRPr lang="en-ID" dirty="0"/>
          </a:p>
        </p:txBody>
      </p:sp>
    </p:spTree>
    <p:extLst>
      <p:ext uri="{BB962C8B-B14F-4D97-AF65-F5344CB8AC3E}">
        <p14:creationId xmlns:p14="http://schemas.microsoft.com/office/powerpoint/2010/main" val="2732349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ECF5017-B477-44A2-B926-C551B6307C62}"/>
              </a:ext>
            </a:extLst>
          </p:cNvPr>
          <p:cNvSpPr>
            <a:spLocks noGrp="1"/>
          </p:cNvSpPr>
          <p:nvPr>
            <p:ph type="pic" sz="quarter" idx="10"/>
          </p:nvPr>
        </p:nvSpPr>
        <p:spPr>
          <a:xfrm>
            <a:off x="0" y="899620"/>
            <a:ext cx="12192000" cy="5058760"/>
          </a:xfrm>
          <a:custGeom>
            <a:avLst/>
            <a:gdLst>
              <a:gd name="connsiteX0" fmla="*/ 0 w 4929809"/>
              <a:gd name="connsiteY0" fmla="*/ 0 h 5427258"/>
              <a:gd name="connsiteX1" fmla="*/ 4929809 w 4929809"/>
              <a:gd name="connsiteY1" fmla="*/ 0 h 5427258"/>
              <a:gd name="connsiteX2" fmla="*/ 4929809 w 4929809"/>
              <a:gd name="connsiteY2" fmla="*/ 5427258 h 5427258"/>
              <a:gd name="connsiteX3" fmla="*/ 0 w 4929809"/>
              <a:gd name="connsiteY3" fmla="*/ 5427258 h 5427258"/>
            </a:gdLst>
            <a:ahLst/>
            <a:cxnLst>
              <a:cxn ang="0">
                <a:pos x="connsiteX0" y="connsiteY0"/>
              </a:cxn>
              <a:cxn ang="0">
                <a:pos x="connsiteX1" y="connsiteY1"/>
              </a:cxn>
              <a:cxn ang="0">
                <a:pos x="connsiteX2" y="connsiteY2"/>
              </a:cxn>
              <a:cxn ang="0">
                <a:pos x="connsiteX3" y="connsiteY3"/>
              </a:cxn>
            </a:cxnLst>
            <a:rect l="l" t="t" r="r" b="b"/>
            <a:pathLst>
              <a:path w="4929809" h="5427258">
                <a:moveTo>
                  <a:pt x="0" y="0"/>
                </a:moveTo>
                <a:lnTo>
                  <a:pt x="4929809" y="0"/>
                </a:lnTo>
                <a:lnTo>
                  <a:pt x="4929809" y="5427258"/>
                </a:lnTo>
                <a:lnTo>
                  <a:pt x="0" y="5427258"/>
                </a:lnTo>
                <a:close/>
              </a:path>
            </a:pathLst>
          </a:custGeom>
        </p:spPr>
        <p:txBody>
          <a:bodyPr wrap="square">
            <a:noAutofit/>
          </a:bodyPr>
          <a:lstStyle/>
          <a:p>
            <a:endParaRPr lang="en-ID"/>
          </a:p>
        </p:txBody>
      </p:sp>
    </p:spTree>
    <p:extLst>
      <p:ext uri="{BB962C8B-B14F-4D97-AF65-F5344CB8AC3E}">
        <p14:creationId xmlns:p14="http://schemas.microsoft.com/office/powerpoint/2010/main" val="214507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CCE9F4F-4B7F-4DC6-AEAA-B94961DADBF9}"/>
              </a:ext>
            </a:extLst>
          </p:cNvPr>
          <p:cNvSpPr>
            <a:spLocks noGrp="1"/>
          </p:cNvSpPr>
          <p:nvPr>
            <p:ph type="pic" sz="quarter" idx="10"/>
          </p:nvPr>
        </p:nvSpPr>
        <p:spPr>
          <a:xfrm>
            <a:off x="4731121" y="777596"/>
            <a:ext cx="3402107" cy="5302808"/>
          </a:xfrm>
          <a:custGeom>
            <a:avLst/>
            <a:gdLst>
              <a:gd name="connsiteX0" fmla="*/ 0 w 3330290"/>
              <a:gd name="connsiteY0" fmla="*/ 0 h 6858000"/>
              <a:gd name="connsiteX1" fmla="*/ 3330290 w 3330290"/>
              <a:gd name="connsiteY1" fmla="*/ 0 h 6858000"/>
              <a:gd name="connsiteX2" fmla="*/ 3330290 w 3330290"/>
              <a:gd name="connsiteY2" fmla="*/ 6858000 h 6858000"/>
              <a:gd name="connsiteX3" fmla="*/ 0 w 3330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30290" h="6858000">
                <a:moveTo>
                  <a:pt x="0" y="0"/>
                </a:moveTo>
                <a:lnTo>
                  <a:pt x="3330290" y="0"/>
                </a:lnTo>
                <a:lnTo>
                  <a:pt x="3330290"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321691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19BED83-52A2-404E-9B21-EA9B15CB5934}"/>
              </a:ext>
            </a:extLst>
          </p:cNvPr>
          <p:cNvSpPr>
            <a:spLocks noGrp="1"/>
          </p:cNvSpPr>
          <p:nvPr>
            <p:ph type="pic" sz="quarter" idx="10"/>
          </p:nvPr>
        </p:nvSpPr>
        <p:spPr>
          <a:xfrm>
            <a:off x="6916450" y="0"/>
            <a:ext cx="5275550" cy="6869415"/>
          </a:xfrm>
          <a:custGeom>
            <a:avLst/>
            <a:gdLst>
              <a:gd name="connsiteX0" fmla="*/ 0 w 1908312"/>
              <a:gd name="connsiteY0" fmla="*/ 0 h 2706784"/>
              <a:gd name="connsiteX1" fmla="*/ 1908312 w 1908312"/>
              <a:gd name="connsiteY1" fmla="*/ 0 h 2706784"/>
              <a:gd name="connsiteX2" fmla="*/ 1908312 w 1908312"/>
              <a:gd name="connsiteY2" fmla="*/ 2706784 h 2706784"/>
              <a:gd name="connsiteX3" fmla="*/ 0 w 1908312"/>
              <a:gd name="connsiteY3" fmla="*/ 2706784 h 2706784"/>
            </a:gdLst>
            <a:ahLst/>
            <a:cxnLst>
              <a:cxn ang="0">
                <a:pos x="connsiteX0" y="connsiteY0"/>
              </a:cxn>
              <a:cxn ang="0">
                <a:pos x="connsiteX1" y="connsiteY1"/>
              </a:cxn>
              <a:cxn ang="0">
                <a:pos x="connsiteX2" y="connsiteY2"/>
              </a:cxn>
              <a:cxn ang="0">
                <a:pos x="connsiteX3" y="connsiteY3"/>
              </a:cxn>
            </a:cxnLst>
            <a:rect l="l" t="t" r="r" b="b"/>
            <a:pathLst>
              <a:path w="1908312" h="2706784">
                <a:moveTo>
                  <a:pt x="0" y="0"/>
                </a:moveTo>
                <a:lnTo>
                  <a:pt x="1908312" y="0"/>
                </a:lnTo>
                <a:lnTo>
                  <a:pt x="1908312" y="2706784"/>
                </a:lnTo>
                <a:lnTo>
                  <a:pt x="0" y="2706784"/>
                </a:lnTo>
                <a:close/>
              </a:path>
            </a:pathLst>
          </a:custGeom>
        </p:spPr>
        <p:txBody>
          <a:bodyPr wrap="square">
            <a:noAutofit/>
          </a:bodyPr>
          <a:lstStyle/>
          <a:p>
            <a:endParaRPr lang="en-ID"/>
          </a:p>
        </p:txBody>
      </p:sp>
    </p:spTree>
    <p:extLst>
      <p:ext uri="{BB962C8B-B14F-4D97-AF65-F5344CB8AC3E}">
        <p14:creationId xmlns:p14="http://schemas.microsoft.com/office/powerpoint/2010/main" val="77234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60FB45F-F739-442A-99CF-1C8F0BEFFC54}"/>
              </a:ext>
            </a:extLst>
          </p:cNvPr>
          <p:cNvSpPr>
            <a:spLocks noGrp="1"/>
          </p:cNvSpPr>
          <p:nvPr>
            <p:ph type="pic" sz="quarter" idx="10"/>
          </p:nvPr>
        </p:nvSpPr>
        <p:spPr>
          <a:xfrm>
            <a:off x="6672949" y="866962"/>
            <a:ext cx="4636028" cy="3738284"/>
          </a:xfrm>
          <a:custGeom>
            <a:avLst/>
            <a:gdLst>
              <a:gd name="connsiteX0" fmla="*/ 0 w 4499009"/>
              <a:gd name="connsiteY0" fmla="*/ 0 h 6858000"/>
              <a:gd name="connsiteX1" fmla="*/ 4499009 w 4499009"/>
              <a:gd name="connsiteY1" fmla="*/ 0 h 6858000"/>
              <a:gd name="connsiteX2" fmla="*/ 4499009 w 4499009"/>
              <a:gd name="connsiteY2" fmla="*/ 6858000 h 6858000"/>
              <a:gd name="connsiteX3" fmla="*/ 0 w 44990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99009" h="6858000">
                <a:moveTo>
                  <a:pt x="0" y="0"/>
                </a:moveTo>
                <a:lnTo>
                  <a:pt x="4499009" y="0"/>
                </a:lnTo>
                <a:lnTo>
                  <a:pt x="4499009" y="6858000"/>
                </a:lnTo>
                <a:lnTo>
                  <a:pt x="0" y="6858000"/>
                </a:lnTo>
                <a:close/>
              </a:path>
            </a:pathLst>
          </a:custGeom>
        </p:spPr>
        <p:txBody>
          <a:bodyPr wrap="square">
            <a:noAutofit/>
          </a:bodyPr>
          <a:lstStyle/>
          <a:p>
            <a:endParaRPr lang="en-ID" dirty="0"/>
          </a:p>
        </p:txBody>
      </p:sp>
    </p:spTree>
    <p:extLst>
      <p:ext uri="{BB962C8B-B14F-4D97-AF65-F5344CB8AC3E}">
        <p14:creationId xmlns:p14="http://schemas.microsoft.com/office/powerpoint/2010/main" val="260524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EBC9A0E-6658-4D23-AAE5-96D76D3EE844}"/>
              </a:ext>
            </a:extLst>
          </p:cNvPr>
          <p:cNvSpPr>
            <a:spLocks noGrp="1"/>
          </p:cNvSpPr>
          <p:nvPr>
            <p:ph type="pic" sz="quarter" idx="10"/>
          </p:nvPr>
        </p:nvSpPr>
        <p:spPr>
          <a:xfrm>
            <a:off x="707407" y="756335"/>
            <a:ext cx="4680000" cy="5345327"/>
          </a:xfrm>
          <a:custGeom>
            <a:avLst/>
            <a:gdLst>
              <a:gd name="connsiteX0" fmla="*/ 0 w 12191999"/>
              <a:gd name="connsiteY0" fmla="*/ 0 h 3687398"/>
              <a:gd name="connsiteX1" fmla="*/ 12191999 w 12191999"/>
              <a:gd name="connsiteY1" fmla="*/ 0 h 3687398"/>
              <a:gd name="connsiteX2" fmla="*/ 12191999 w 12191999"/>
              <a:gd name="connsiteY2" fmla="*/ 3687398 h 3687398"/>
              <a:gd name="connsiteX3" fmla="*/ 0 w 12191999"/>
              <a:gd name="connsiteY3" fmla="*/ 3687398 h 3687398"/>
            </a:gdLst>
            <a:ahLst/>
            <a:cxnLst>
              <a:cxn ang="0">
                <a:pos x="connsiteX0" y="connsiteY0"/>
              </a:cxn>
              <a:cxn ang="0">
                <a:pos x="connsiteX1" y="connsiteY1"/>
              </a:cxn>
              <a:cxn ang="0">
                <a:pos x="connsiteX2" y="connsiteY2"/>
              </a:cxn>
              <a:cxn ang="0">
                <a:pos x="connsiteX3" y="connsiteY3"/>
              </a:cxn>
            </a:cxnLst>
            <a:rect l="l" t="t" r="r" b="b"/>
            <a:pathLst>
              <a:path w="12191999" h="3687398">
                <a:moveTo>
                  <a:pt x="0" y="0"/>
                </a:moveTo>
                <a:lnTo>
                  <a:pt x="12191999" y="0"/>
                </a:lnTo>
                <a:lnTo>
                  <a:pt x="12191999" y="3687398"/>
                </a:lnTo>
                <a:lnTo>
                  <a:pt x="0" y="3687398"/>
                </a:lnTo>
                <a:close/>
              </a:path>
            </a:pathLst>
          </a:custGeom>
        </p:spPr>
        <p:txBody>
          <a:bodyPr wrap="square">
            <a:noAutofit/>
          </a:bodyPr>
          <a:lstStyle/>
          <a:p>
            <a:endParaRPr lang="en-ID"/>
          </a:p>
        </p:txBody>
      </p:sp>
    </p:spTree>
    <p:extLst>
      <p:ext uri="{BB962C8B-B14F-4D97-AF65-F5344CB8AC3E}">
        <p14:creationId xmlns:p14="http://schemas.microsoft.com/office/powerpoint/2010/main" val="335880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E0B8AF31-4986-4133-9B44-3CAD52D07AAE}"/>
              </a:ext>
            </a:extLst>
          </p:cNvPr>
          <p:cNvSpPr>
            <a:spLocks noGrp="1"/>
          </p:cNvSpPr>
          <p:nvPr>
            <p:ph type="pic" sz="quarter" idx="11"/>
          </p:nvPr>
        </p:nvSpPr>
        <p:spPr>
          <a:xfrm>
            <a:off x="2472157" y="840423"/>
            <a:ext cx="4012441" cy="5029200"/>
          </a:xfrm>
          <a:custGeom>
            <a:avLst/>
            <a:gdLst>
              <a:gd name="connsiteX0" fmla="*/ 0 w 3451779"/>
              <a:gd name="connsiteY0" fmla="*/ 0 h 5053588"/>
              <a:gd name="connsiteX1" fmla="*/ 3451779 w 3451779"/>
              <a:gd name="connsiteY1" fmla="*/ 0 h 5053588"/>
              <a:gd name="connsiteX2" fmla="*/ 3451779 w 3451779"/>
              <a:gd name="connsiteY2" fmla="*/ 5053588 h 5053588"/>
              <a:gd name="connsiteX3" fmla="*/ 0 w 3451779"/>
              <a:gd name="connsiteY3" fmla="*/ 5053588 h 5053588"/>
            </a:gdLst>
            <a:ahLst/>
            <a:cxnLst>
              <a:cxn ang="0">
                <a:pos x="connsiteX0" y="connsiteY0"/>
              </a:cxn>
              <a:cxn ang="0">
                <a:pos x="connsiteX1" y="connsiteY1"/>
              </a:cxn>
              <a:cxn ang="0">
                <a:pos x="connsiteX2" y="connsiteY2"/>
              </a:cxn>
              <a:cxn ang="0">
                <a:pos x="connsiteX3" y="connsiteY3"/>
              </a:cxn>
            </a:cxnLst>
            <a:rect l="l" t="t" r="r" b="b"/>
            <a:pathLst>
              <a:path w="3451779" h="5053588">
                <a:moveTo>
                  <a:pt x="0" y="0"/>
                </a:moveTo>
                <a:lnTo>
                  <a:pt x="3451779" y="0"/>
                </a:lnTo>
                <a:lnTo>
                  <a:pt x="3451779" y="5053588"/>
                </a:lnTo>
                <a:lnTo>
                  <a:pt x="0" y="5053588"/>
                </a:lnTo>
                <a:close/>
              </a:path>
            </a:pathLst>
          </a:custGeom>
        </p:spPr>
        <p:txBody>
          <a:bodyPr wrap="square">
            <a:noAutofit/>
          </a:bodyPr>
          <a:lstStyle/>
          <a:p>
            <a:endParaRPr lang="en-ID"/>
          </a:p>
        </p:txBody>
      </p:sp>
    </p:spTree>
    <p:extLst>
      <p:ext uri="{BB962C8B-B14F-4D97-AF65-F5344CB8AC3E}">
        <p14:creationId xmlns:p14="http://schemas.microsoft.com/office/powerpoint/2010/main" val="257318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34321"/>
      </p:ext>
    </p:extLst>
  </p:cSld>
  <p:clrMap bg1="lt1" tx1="dk1" bg2="lt2" tx2="dk2" accent1="accent1" accent2="accent2" accent3="accent3" accent4="accent4" accent5="accent5" accent6="accent6" hlink="hlink" folHlink="folHlink"/>
  <p:sldLayoutIdLst>
    <p:sldLayoutId id="2147483866" r:id="rId1"/>
    <p:sldLayoutId id="2147483975" r:id="rId2"/>
    <p:sldLayoutId id="2147483785" r:id="rId3"/>
    <p:sldLayoutId id="2147483960" r:id="rId4"/>
    <p:sldLayoutId id="2147483963" r:id="rId5"/>
    <p:sldLayoutId id="2147483977" r:id="rId6"/>
    <p:sldLayoutId id="2147483964" r:id="rId7"/>
    <p:sldLayoutId id="2147483965" r:id="rId8"/>
    <p:sldLayoutId id="2147483978" r:id="rId9"/>
    <p:sldLayoutId id="2147483979" r:id="rId10"/>
    <p:sldLayoutId id="2147484000" r:id="rId11"/>
    <p:sldLayoutId id="2147483982" r:id="rId12"/>
    <p:sldLayoutId id="2147483980" r:id="rId13"/>
    <p:sldLayoutId id="2147484005" r:id="rId14"/>
    <p:sldLayoutId id="2147483981" r:id="rId15"/>
    <p:sldLayoutId id="2147483976" r:id="rId16"/>
    <p:sldLayoutId id="2147483983" r:id="rId17"/>
    <p:sldLayoutId id="2147483988" r:id="rId18"/>
    <p:sldLayoutId id="2147483984" r:id="rId19"/>
    <p:sldLayoutId id="2147483986" r:id="rId20"/>
    <p:sldLayoutId id="2147483987" r:id="rId21"/>
    <p:sldLayoutId id="2147484001" r:id="rId22"/>
    <p:sldLayoutId id="2147484002" r:id="rId23"/>
    <p:sldLayoutId id="2147484003" r:id="rId24"/>
    <p:sldLayoutId id="2147483996" r:id="rId25"/>
    <p:sldLayoutId id="2147484004" r:id="rId26"/>
    <p:sldLayoutId id="2147483992" r:id="rId27"/>
    <p:sldLayoutId id="2147483999" r:id="rId28"/>
    <p:sldLayoutId id="2147483998" r:id="rId29"/>
    <p:sldLayoutId id="2147483997" r:id="rId30"/>
    <p:sldLayoutId id="214748400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userDrawn="1">
          <p15:clr>
            <a:srgbClr val="F26B43"/>
          </p15:clr>
        </p15:guide>
        <p15:guide id="2" pos="456" userDrawn="1">
          <p15:clr>
            <a:srgbClr val="F26B43"/>
          </p15:clr>
        </p15:guide>
        <p15:guide id="3" pos="2712" userDrawn="1">
          <p15:clr>
            <a:srgbClr val="F26B43"/>
          </p15:clr>
        </p15:guide>
        <p15:guide id="4" pos="4968" userDrawn="1">
          <p15:clr>
            <a:srgbClr val="F26B43"/>
          </p15:clr>
        </p15:guide>
        <p15:guide id="5" pos="7224" userDrawn="1">
          <p15:clr>
            <a:srgbClr val="F26B43"/>
          </p15:clr>
        </p15:guide>
        <p15:guide id="6" orient="horz" pos="2712" userDrawn="1">
          <p15:clr>
            <a:srgbClr val="F26B43"/>
          </p15:clr>
        </p15:guide>
        <p15:guide id="7" orient="horz" pos="1608" userDrawn="1">
          <p15:clr>
            <a:srgbClr val="F26B43"/>
          </p15:clr>
        </p15:guide>
        <p15:guide id="8" orient="horz" pos="480" userDrawn="1">
          <p15:clr>
            <a:srgbClr val="F26B43"/>
          </p15:clr>
        </p15:guide>
        <p15:guide id="9" pos="3840" userDrawn="1">
          <p15:clr>
            <a:srgbClr val="F26B43"/>
          </p15:clr>
        </p15:guide>
        <p15:guide id="10"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BD5DA-9108-4189-B1FC-1E16D603EC7F}"/>
              </a:ext>
            </a:extLst>
          </p:cNvPr>
          <p:cNvSpPr/>
          <p:nvPr/>
        </p:nvSpPr>
        <p:spPr>
          <a:xfrm>
            <a:off x="0" y="3564835"/>
            <a:ext cx="3555939" cy="32931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6" name="Rectangle 15">
            <a:extLst>
              <a:ext uri="{FF2B5EF4-FFF2-40B4-BE49-F238E27FC236}">
                <a16:creationId xmlns:a16="http://schemas.microsoft.com/office/drawing/2014/main" id="{7B584EF2-6A02-4B57-8325-840BF09BDA26}"/>
              </a:ext>
            </a:extLst>
          </p:cNvPr>
          <p:cNvSpPr/>
          <p:nvPr/>
        </p:nvSpPr>
        <p:spPr>
          <a:xfrm>
            <a:off x="3555938" y="0"/>
            <a:ext cx="8636062" cy="5685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7" name="Group 16">
            <a:extLst>
              <a:ext uri="{FF2B5EF4-FFF2-40B4-BE49-F238E27FC236}">
                <a16:creationId xmlns:a16="http://schemas.microsoft.com/office/drawing/2014/main" id="{6B393C6A-BE09-4EDC-BECC-3F9281882FA8}"/>
              </a:ext>
            </a:extLst>
          </p:cNvPr>
          <p:cNvGrpSpPr/>
          <p:nvPr/>
        </p:nvGrpSpPr>
        <p:grpSpPr>
          <a:xfrm>
            <a:off x="6534151" y="2452215"/>
            <a:ext cx="4707326" cy="1910545"/>
            <a:chOff x="7206382" y="2771260"/>
            <a:chExt cx="3787365" cy="1845584"/>
          </a:xfrm>
        </p:grpSpPr>
        <p:sp>
          <p:nvSpPr>
            <p:cNvPr id="18" name="TextBox 17">
              <a:extLst>
                <a:ext uri="{FF2B5EF4-FFF2-40B4-BE49-F238E27FC236}">
                  <a16:creationId xmlns:a16="http://schemas.microsoft.com/office/drawing/2014/main" id="{BA5DD13B-B826-4A6E-A696-4790909D53D3}"/>
                </a:ext>
              </a:extLst>
            </p:cNvPr>
            <p:cNvSpPr txBox="1"/>
            <p:nvPr/>
          </p:nvSpPr>
          <p:spPr>
            <a:xfrm>
              <a:off x="7206382" y="2771260"/>
              <a:ext cx="3787365" cy="1315481"/>
            </a:xfrm>
            <a:prstGeom prst="rect">
              <a:avLst/>
            </a:prstGeom>
            <a:noFill/>
            <a:ln>
              <a:noFill/>
            </a:ln>
          </p:spPr>
          <p:txBody>
            <a:bodyPr wrap="square" lIns="0" tIns="0" rIns="0" bIns="0" rtlCol="0" anchor="ctr" anchorCtr="0">
              <a:spAutoFit/>
            </a:bodyPr>
            <a:lstStyle/>
            <a:p>
              <a:pPr>
                <a:lnSpc>
                  <a:spcPts val="5300"/>
                </a:lnSpc>
              </a:pPr>
              <a:r>
                <a:rPr lang="en-US" sz="4800" b="1" dirty="0">
                  <a:solidFill>
                    <a:schemeClr val="tx2"/>
                  </a:solidFill>
                  <a:latin typeface="Poppins" panose="00000500000000000000" pitchFamily="2" charset="0"/>
                  <a:ea typeface="Roboto Slab" pitchFamily="2" charset="0"/>
                  <a:cs typeface="Poppins" panose="00000500000000000000" pitchFamily="2" charset="0"/>
                </a:rPr>
                <a:t>Introduction to Computers</a:t>
              </a:r>
            </a:p>
          </p:txBody>
        </p:sp>
        <p:sp>
          <p:nvSpPr>
            <p:cNvPr id="19" name="Rectangle 18">
              <a:extLst>
                <a:ext uri="{FF2B5EF4-FFF2-40B4-BE49-F238E27FC236}">
                  <a16:creationId xmlns:a16="http://schemas.microsoft.com/office/drawing/2014/main" id="{42807984-471F-4574-BCFC-3E4CA9181D45}"/>
                </a:ext>
              </a:extLst>
            </p:cNvPr>
            <p:cNvSpPr/>
            <p:nvPr/>
          </p:nvSpPr>
          <p:spPr>
            <a:xfrm>
              <a:off x="7207820" y="4370623"/>
              <a:ext cx="3081511" cy="246221"/>
            </a:xfrm>
            <a:prstGeom prst="rect">
              <a:avLst/>
            </a:prstGeom>
          </p:spPr>
          <p:txBody>
            <a:bodyPr wrap="square" lIns="0" tIns="0" rIns="0" bIns="0" numCol="1">
              <a:spAutoFit/>
            </a:bodyPr>
            <a:lstStyle/>
            <a:p>
              <a:endParaRPr lang="en-GB" sz="1600" b="1" dirty="0">
                <a:solidFill>
                  <a:schemeClr val="bg1"/>
                </a:solidFill>
                <a:latin typeface="PT Sans" panose="020B0503020203020204" pitchFamily="34" charset="0"/>
                <a:ea typeface="PT Sans" panose="020B0503020203020204" pitchFamily="34" charset="0"/>
                <a:cs typeface="Lato" panose="020F0502020204030203" pitchFamily="34" charset="0"/>
              </a:endParaRPr>
            </a:p>
          </p:txBody>
        </p:sp>
      </p:grpSp>
      <p:pic>
        <p:nvPicPr>
          <p:cNvPr id="5" name="Picture Placeholder 4">
            <a:extLst>
              <a:ext uri="{FF2B5EF4-FFF2-40B4-BE49-F238E27FC236}">
                <a16:creationId xmlns:a16="http://schemas.microsoft.com/office/drawing/2014/main" id="{50CE1E65-4D91-73BA-12F3-A7D7E0A010C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699911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3EC2CA2-2D97-4F60-9B13-5036065EC93F}"/>
              </a:ext>
            </a:extLst>
          </p:cNvPr>
          <p:cNvSpPr/>
          <p:nvPr/>
        </p:nvSpPr>
        <p:spPr>
          <a:xfrm flipH="1" flipV="1">
            <a:off x="-3" y="4301719"/>
            <a:ext cx="5950425" cy="25562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TextBox 2">
            <a:extLst>
              <a:ext uri="{FF2B5EF4-FFF2-40B4-BE49-F238E27FC236}">
                <a16:creationId xmlns:a16="http://schemas.microsoft.com/office/drawing/2014/main" id="{9F8708BC-4AA1-4F61-BFDB-53BC4726FF68}"/>
              </a:ext>
            </a:extLst>
          </p:cNvPr>
          <p:cNvSpPr txBox="1"/>
          <p:nvPr/>
        </p:nvSpPr>
        <p:spPr>
          <a:xfrm>
            <a:off x="889180" y="766202"/>
            <a:ext cx="3749494" cy="1577355"/>
          </a:xfrm>
          <a:prstGeom prst="rect">
            <a:avLst/>
          </a:prstGeom>
          <a:noFill/>
          <a:ln>
            <a:noFill/>
          </a:ln>
        </p:spPr>
        <p:txBody>
          <a:bodyPr wrap="square" lIns="0" tIns="0" rIns="0" bIns="0" rtlCol="0" anchor="ctr" anchorCtr="0">
            <a:spAutoFit/>
          </a:bodyPr>
          <a:lstStyle/>
          <a:p>
            <a:pPr>
              <a:lnSpc>
                <a:spcPts val="4100"/>
              </a:lnSpc>
            </a:pPr>
            <a:r>
              <a:rPr lang="en-US" sz="3600" b="1" dirty="0">
                <a:solidFill>
                  <a:schemeClr val="accent5"/>
                </a:solidFill>
                <a:latin typeface="Poppins" panose="00000500000000000000" pitchFamily="2" charset="0"/>
                <a:ea typeface="Roboto Slab" pitchFamily="2" charset="0"/>
                <a:cs typeface="Poppins" panose="00000500000000000000" pitchFamily="2" charset="0"/>
              </a:rPr>
              <a:t>Basic Computer System</a:t>
            </a:r>
          </a:p>
        </p:txBody>
      </p:sp>
      <p:sp>
        <p:nvSpPr>
          <p:cNvPr id="9" name="Rectangle 8">
            <a:extLst>
              <a:ext uri="{FF2B5EF4-FFF2-40B4-BE49-F238E27FC236}">
                <a16:creationId xmlns:a16="http://schemas.microsoft.com/office/drawing/2014/main" id="{990BB2F6-6E8E-49AD-A538-C858410261A1}"/>
              </a:ext>
            </a:extLst>
          </p:cNvPr>
          <p:cNvSpPr/>
          <p:nvPr/>
        </p:nvSpPr>
        <p:spPr>
          <a:xfrm>
            <a:off x="889181" y="3287279"/>
            <a:ext cx="3749493" cy="2264723"/>
          </a:xfrm>
          <a:prstGeom prst="rect">
            <a:avLst/>
          </a:prstGeom>
        </p:spPr>
        <p:txBody>
          <a:bodyPr wrap="square" lIns="0" tIns="0" rIns="0" bIns="0" numCol="1">
            <a:spAutoFit/>
          </a:bodyPr>
          <a:lstStyle/>
          <a:p>
            <a:pPr>
              <a:lnSpc>
                <a:spcPct val="150000"/>
              </a:lnSpc>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A computer system is an integrated set of hardware and software designed to perform data processing tasks.</a:t>
            </a:r>
          </a:p>
        </p:txBody>
      </p:sp>
      <p:sp>
        <p:nvSpPr>
          <p:cNvPr id="19" name="Rectangle 18">
            <a:extLst>
              <a:ext uri="{FF2B5EF4-FFF2-40B4-BE49-F238E27FC236}">
                <a16:creationId xmlns:a16="http://schemas.microsoft.com/office/drawing/2014/main" id="{351D7DF2-D680-4593-8432-337C35C35AF1}"/>
              </a:ext>
            </a:extLst>
          </p:cNvPr>
          <p:cNvSpPr/>
          <p:nvPr/>
        </p:nvSpPr>
        <p:spPr>
          <a:xfrm>
            <a:off x="6391275" y="5112138"/>
            <a:ext cx="4911544" cy="879728"/>
          </a:xfrm>
          <a:prstGeom prst="rect">
            <a:avLst/>
          </a:prstGeom>
        </p:spPr>
        <p:txBody>
          <a:bodyPr wrap="square" lIns="0" tIns="0" rIns="0" bIns="0" numCol="1">
            <a:spAutoFit/>
          </a:bodyPr>
          <a:lstStyle/>
          <a:p>
            <a:pPr>
              <a:lnSpc>
                <a:spcPct val="150000"/>
              </a:lnSpc>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It consists of </a:t>
            </a:r>
            <a:r>
              <a:rPr lang="en-US" sz="2000" b="1" dirty="0">
                <a:solidFill>
                  <a:srgbClr val="000000"/>
                </a:solidFill>
                <a:latin typeface="Poppins" panose="00000500000000000000" pitchFamily="2" charset="0"/>
                <a:ea typeface="PT Sans" panose="020B0503020203020204" pitchFamily="34" charset="0"/>
                <a:cs typeface="Poppins" panose="00000500000000000000" pitchFamily="2" charset="0"/>
              </a:rPr>
              <a:t>input</a:t>
            </a: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 </a:t>
            </a:r>
            <a:r>
              <a:rPr lang="en-US" sz="2000" b="1" dirty="0">
                <a:solidFill>
                  <a:srgbClr val="000000"/>
                </a:solidFill>
                <a:latin typeface="Poppins" panose="00000500000000000000" pitchFamily="2" charset="0"/>
                <a:ea typeface="PT Sans" panose="020B0503020203020204" pitchFamily="34" charset="0"/>
                <a:cs typeface="Poppins" panose="00000500000000000000" pitchFamily="2" charset="0"/>
              </a:rPr>
              <a:t>processing</a:t>
            </a: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 </a:t>
            </a:r>
            <a:r>
              <a:rPr lang="en-US" sz="2000" b="1" dirty="0">
                <a:solidFill>
                  <a:srgbClr val="000000"/>
                </a:solidFill>
                <a:latin typeface="Poppins" panose="00000500000000000000" pitchFamily="2" charset="0"/>
                <a:ea typeface="PT Sans" panose="020B0503020203020204" pitchFamily="34" charset="0"/>
                <a:cs typeface="Poppins" panose="00000500000000000000" pitchFamily="2" charset="0"/>
              </a:rPr>
              <a:t>storage</a:t>
            </a: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 and </a:t>
            </a:r>
            <a:r>
              <a:rPr lang="en-US" sz="2000" b="1" dirty="0">
                <a:solidFill>
                  <a:srgbClr val="000000"/>
                </a:solidFill>
                <a:latin typeface="Poppins" panose="00000500000000000000" pitchFamily="2" charset="0"/>
                <a:ea typeface="PT Sans" panose="020B0503020203020204" pitchFamily="34" charset="0"/>
                <a:cs typeface="Poppins" panose="00000500000000000000" pitchFamily="2" charset="0"/>
              </a:rPr>
              <a:t>output</a:t>
            </a: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 components.</a:t>
            </a:r>
          </a:p>
        </p:txBody>
      </p:sp>
      <p:sp>
        <p:nvSpPr>
          <p:cNvPr id="17" name="Rectangle 16">
            <a:extLst>
              <a:ext uri="{FF2B5EF4-FFF2-40B4-BE49-F238E27FC236}">
                <a16:creationId xmlns:a16="http://schemas.microsoft.com/office/drawing/2014/main" id="{D4880DC0-6E5C-43F7-ABE6-5DE770AD53CA}"/>
              </a:ext>
            </a:extLst>
          </p:cNvPr>
          <p:cNvSpPr/>
          <p:nvPr/>
        </p:nvSpPr>
        <p:spPr>
          <a:xfrm flipH="1" flipV="1">
            <a:off x="9830937" y="0"/>
            <a:ext cx="2361063" cy="24097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9" descr="A desk with a computer and a monitor&#10;&#10;Description automatically generated">
            <a:extLst>
              <a:ext uri="{FF2B5EF4-FFF2-40B4-BE49-F238E27FC236}">
                <a16:creationId xmlns:a16="http://schemas.microsoft.com/office/drawing/2014/main" id="{A41B76C4-DCC1-9289-718D-5BBAD9A6A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711" y="766202"/>
            <a:ext cx="5949108" cy="3539719"/>
          </a:xfrm>
          <a:prstGeom prst="rect">
            <a:avLst/>
          </a:prstGeom>
        </p:spPr>
      </p:pic>
    </p:spTree>
    <p:extLst>
      <p:ext uri="{BB962C8B-B14F-4D97-AF65-F5344CB8AC3E}">
        <p14:creationId xmlns:p14="http://schemas.microsoft.com/office/powerpoint/2010/main" val="78692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C76D969-CC2B-4E7F-5C3D-485F23152A5C}"/>
              </a:ext>
            </a:extLst>
          </p:cNvPr>
          <p:cNvGrpSpPr/>
          <p:nvPr/>
        </p:nvGrpSpPr>
        <p:grpSpPr>
          <a:xfrm>
            <a:off x="942975" y="1528680"/>
            <a:ext cx="4419599" cy="4062495"/>
            <a:chOff x="942976" y="1448749"/>
            <a:chExt cx="4362450" cy="3800641"/>
          </a:xfrm>
        </p:grpSpPr>
        <p:sp>
          <p:nvSpPr>
            <p:cNvPr id="45" name="TextBox 44">
              <a:extLst>
                <a:ext uri="{FF2B5EF4-FFF2-40B4-BE49-F238E27FC236}">
                  <a16:creationId xmlns:a16="http://schemas.microsoft.com/office/drawing/2014/main" id="{0FAB7B2A-37C0-4B2E-9227-C4B614FBCE71}"/>
                </a:ext>
              </a:extLst>
            </p:cNvPr>
            <p:cNvSpPr txBox="1"/>
            <p:nvPr/>
          </p:nvSpPr>
          <p:spPr>
            <a:xfrm>
              <a:off x="942976" y="1448749"/>
              <a:ext cx="4362450" cy="782795"/>
            </a:xfrm>
            <a:prstGeom prst="rect">
              <a:avLst/>
            </a:prstGeom>
            <a:noFill/>
            <a:ln>
              <a:noFill/>
            </a:ln>
          </p:spPr>
          <p:txBody>
            <a:bodyPr wrap="square" lIns="0" tIns="0" rIns="0" bIns="0" rtlCol="0" anchor="ctr" anchorCtr="0">
              <a:spAutoFit/>
            </a:bodyPr>
            <a:lstStyle/>
            <a:p>
              <a:pPr>
                <a:lnSpc>
                  <a:spcPts val="4100"/>
                </a:lnSpc>
              </a:pPr>
              <a:r>
                <a:rPr lang="en-US" sz="4400" b="1" dirty="0">
                  <a:solidFill>
                    <a:schemeClr val="accent5"/>
                  </a:solidFill>
                  <a:latin typeface="Poppins" panose="00000500000000000000" pitchFamily="2" charset="0"/>
                  <a:ea typeface="Roboto Slab" pitchFamily="2" charset="0"/>
                  <a:cs typeface="Poppins" panose="00000500000000000000" pitchFamily="2" charset="0"/>
                </a:rPr>
                <a:t>Input Devices</a:t>
              </a:r>
            </a:p>
          </p:txBody>
        </p:sp>
        <p:sp>
          <p:nvSpPr>
            <p:cNvPr id="47" name="Rectangle 46">
              <a:extLst>
                <a:ext uri="{FF2B5EF4-FFF2-40B4-BE49-F238E27FC236}">
                  <a16:creationId xmlns:a16="http://schemas.microsoft.com/office/drawing/2014/main" id="{B568D0A2-EF80-476E-A5D8-B76E824D4FB0}"/>
                </a:ext>
              </a:extLst>
            </p:cNvPr>
            <p:cNvSpPr/>
            <p:nvPr/>
          </p:nvSpPr>
          <p:spPr>
            <a:xfrm>
              <a:off x="942976" y="2523003"/>
              <a:ext cx="4362450" cy="2726387"/>
            </a:xfrm>
            <a:prstGeom prst="rect">
              <a:avLst/>
            </a:prstGeom>
          </p:spPr>
          <p:txBody>
            <a:bodyPr wrap="square" lIns="0" tIns="0" rIns="0" bIns="0">
              <a:spAutoFit/>
            </a:bodyPr>
            <a:lstStyle/>
            <a:p>
              <a:pPr>
                <a:lnSpc>
                  <a:spcPct val="150000"/>
                </a:lnSpc>
              </a:pPr>
              <a:r>
                <a:rPr lang="en-US" sz="2000" b="1" dirty="0">
                  <a:solidFill>
                    <a:srgbClr val="000000"/>
                  </a:solidFill>
                  <a:latin typeface="Poppins" panose="00000500000000000000" pitchFamily="2" charset="0"/>
                  <a:ea typeface="PT Sans" panose="020B0503020203020204" pitchFamily="34" charset="0"/>
                  <a:cs typeface="Poppins" panose="00000500000000000000" pitchFamily="2" charset="0"/>
                </a:rPr>
                <a:t>Devices that are used to enter data into a computer.</a:t>
              </a:r>
            </a:p>
            <a:p>
              <a:pPr>
                <a:lnSpc>
                  <a:spcPct val="150000"/>
                </a:lnSpc>
              </a:pPr>
              <a:r>
                <a:rPr lang="en-US" sz="2000" dirty="0">
                  <a:solidFill>
                    <a:srgbClr val="0070C0"/>
                  </a:solidFill>
                  <a:latin typeface="Poppins" panose="00000500000000000000" pitchFamily="2" charset="0"/>
                  <a:ea typeface="PT Sans" panose="020B0503020203020204" pitchFamily="34" charset="0"/>
                  <a:cs typeface="Poppins" panose="00000500000000000000" pitchFamily="2" charset="0"/>
                </a:rPr>
                <a:t>Examples: </a:t>
              </a: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Keyboard, touchscreen, barcode reader, gamepad, microphone, digital camera, touchpad, mouse, scanner etc.</a:t>
              </a:r>
            </a:p>
          </p:txBody>
        </p:sp>
      </p:grpSp>
      <p:pic>
        <p:nvPicPr>
          <p:cNvPr id="22" name="Picture 21" descr="A group of electronic devices&#10;&#10;Description automatically generated">
            <a:extLst>
              <a:ext uri="{FF2B5EF4-FFF2-40B4-BE49-F238E27FC236}">
                <a16:creationId xmlns:a16="http://schemas.microsoft.com/office/drawing/2014/main" id="{4E48C353-ABEE-6EA4-B352-AACE0259B6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699" y="1027964"/>
            <a:ext cx="6402763" cy="4802073"/>
          </a:xfrm>
          <a:prstGeom prst="rect">
            <a:avLst/>
          </a:prstGeom>
          <a:effectLst/>
        </p:spPr>
      </p:pic>
    </p:spTree>
    <p:extLst>
      <p:ext uri="{BB962C8B-B14F-4D97-AF65-F5344CB8AC3E}">
        <p14:creationId xmlns:p14="http://schemas.microsoft.com/office/powerpoint/2010/main" val="252678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4B2E27-49E0-4847-8A03-01934A3D475F}"/>
              </a:ext>
            </a:extLst>
          </p:cNvPr>
          <p:cNvSpPr/>
          <p:nvPr/>
        </p:nvSpPr>
        <p:spPr>
          <a:xfrm>
            <a:off x="548185" y="477674"/>
            <a:ext cx="11691582" cy="6380328"/>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4" name="Picture Placeholder 3" descr="A collage of different electronic components&#10;&#10;Description automatically generated">
            <a:extLst>
              <a:ext uri="{FF2B5EF4-FFF2-40B4-BE49-F238E27FC236}">
                <a16:creationId xmlns:a16="http://schemas.microsoft.com/office/drawing/2014/main" id="{D9FD4918-A788-A944-C678-E5DF892EB2C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3425" t="3194" r="13425" b="8987"/>
          <a:stretch/>
        </p:blipFill>
        <p:spPr>
          <a:xfrm>
            <a:off x="5778500" y="477674"/>
            <a:ext cx="6149975" cy="5537418"/>
          </a:xfrm>
        </p:spPr>
      </p:pic>
      <p:sp>
        <p:nvSpPr>
          <p:cNvPr id="8" name="Rectangle 7">
            <a:extLst>
              <a:ext uri="{FF2B5EF4-FFF2-40B4-BE49-F238E27FC236}">
                <a16:creationId xmlns:a16="http://schemas.microsoft.com/office/drawing/2014/main" id="{45D4F2ED-7DF5-4BF9-93AD-3D7B4680BE50}"/>
              </a:ext>
            </a:extLst>
          </p:cNvPr>
          <p:cNvSpPr/>
          <p:nvPr/>
        </p:nvSpPr>
        <p:spPr>
          <a:xfrm>
            <a:off x="932319" y="-180976"/>
            <a:ext cx="4696956" cy="6196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1" name="Group 10">
            <a:extLst>
              <a:ext uri="{FF2B5EF4-FFF2-40B4-BE49-F238E27FC236}">
                <a16:creationId xmlns:a16="http://schemas.microsoft.com/office/drawing/2014/main" id="{985B9911-D42E-4A76-AB55-57434D2090D4}"/>
              </a:ext>
            </a:extLst>
          </p:cNvPr>
          <p:cNvGrpSpPr/>
          <p:nvPr/>
        </p:nvGrpSpPr>
        <p:grpSpPr>
          <a:xfrm>
            <a:off x="1371600" y="459692"/>
            <a:ext cx="4010025" cy="5599502"/>
            <a:chOff x="1417942" y="-24183"/>
            <a:chExt cx="3543010" cy="4442174"/>
          </a:xfrm>
        </p:grpSpPr>
        <p:sp>
          <p:nvSpPr>
            <p:cNvPr id="14" name="Rectangle 13">
              <a:extLst>
                <a:ext uri="{FF2B5EF4-FFF2-40B4-BE49-F238E27FC236}">
                  <a16:creationId xmlns:a16="http://schemas.microsoft.com/office/drawing/2014/main" id="{74AE9F0A-3953-485E-BAA7-611BCEA60DCC}"/>
                </a:ext>
              </a:extLst>
            </p:cNvPr>
            <p:cNvSpPr/>
            <p:nvPr/>
          </p:nvSpPr>
          <p:spPr>
            <a:xfrm>
              <a:off x="1417942" y="1888859"/>
              <a:ext cx="2962989" cy="2529132"/>
            </a:xfrm>
            <a:prstGeom prst="rect">
              <a:avLst/>
            </a:prstGeom>
          </p:spPr>
          <p:txBody>
            <a:bodyPr wrap="square" lIns="0" tIns="0" rIns="0" bIns="0">
              <a:spAutoFit/>
            </a:bodyPr>
            <a:lstStyle/>
            <a:p>
              <a:pPr>
                <a:lnSpc>
                  <a:spcPct val="150000"/>
                </a:lnSpc>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The CPU is the brain of the computer where data processing takes place.</a:t>
              </a:r>
            </a:p>
            <a:p>
              <a:pPr marL="285750" indent="-285750">
                <a:lnSpc>
                  <a:spcPct val="150000"/>
                </a:lnSpc>
                <a:buFont typeface="Wingdings" panose="05000000000000000000" pitchFamily="2" charset="2"/>
                <a:buChar char="q"/>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Control Unit (CU) and Arithmetic Logic Unit (ALU).</a:t>
              </a:r>
            </a:p>
            <a:p>
              <a:pPr marL="285750" indent="-285750">
                <a:lnSpc>
                  <a:spcPct val="150000"/>
                </a:lnSpc>
                <a:buFont typeface="Wingdings" panose="05000000000000000000" pitchFamily="2" charset="2"/>
                <a:buChar char="q"/>
              </a:pPr>
              <a:endParaRPr lang="en-GB" sz="2000" dirty="0">
                <a:solidFill>
                  <a:srgbClr val="000000"/>
                </a:solidFill>
                <a:latin typeface="Poppins" panose="00000500000000000000" pitchFamily="2" charset="0"/>
                <a:ea typeface="PT Sans" panose="020B0503020203020204" pitchFamily="34" charset="0"/>
                <a:cs typeface="Poppins" panose="00000500000000000000" pitchFamily="2" charset="0"/>
              </a:endParaRPr>
            </a:p>
          </p:txBody>
        </p:sp>
        <p:sp>
          <p:nvSpPr>
            <p:cNvPr id="15" name="TextBox 14">
              <a:extLst>
                <a:ext uri="{FF2B5EF4-FFF2-40B4-BE49-F238E27FC236}">
                  <a16:creationId xmlns:a16="http://schemas.microsoft.com/office/drawing/2014/main" id="{5203B91A-5E6A-498B-A730-1B1569C6E30E}"/>
                </a:ext>
              </a:extLst>
            </p:cNvPr>
            <p:cNvSpPr txBox="1"/>
            <p:nvPr/>
          </p:nvSpPr>
          <p:spPr>
            <a:xfrm>
              <a:off x="1417943" y="-24183"/>
              <a:ext cx="3543009" cy="1611483"/>
            </a:xfrm>
            <a:prstGeom prst="rect">
              <a:avLst/>
            </a:prstGeom>
            <a:noFill/>
            <a:ln>
              <a:noFill/>
            </a:ln>
          </p:spPr>
          <p:txBody>
            <a:bodyPr wrap="square" lIns="0" tIns="0" rIns="0" bIns="0" rtlCol="0" anchor="ctr" anchorCtr="0">
              <a:spAutoFit/>
            </a:bodyPr>
            <a:lstStyle/>
            <a:p>
              <a:r>
                <a:rPr lang="en-US" sz="4400" b="1" dirty="0">
                  <a:solidFill>
                    <a:srgbClr val="000000"/>
                  </a:solidFill>
                  <a:latin typeface="Poppins" panose="00000500000000000000" pitchFamily="2" charset="0"/>
                  <a:ea typeface="Roboto Slab" pitchFamily="2" charset="0"/>
                  <a:cs typeface="Poppins" panose="00000500000000000000" pitchFamily="2" charset="0"/>
                </a:rPr>
                <a:t>Central Processing Unit (CPU)</a:t>
              </a:r>
            </a:p>
          </p:txBody>
        </p:sp>
      </p:grpSp>
      <p:sp>
        <p:nvSpPr>
          <p:cNvPr id="13" name="Rectangle 12">
            <a:extLst>
              <a:ext uri="{FF2B5EF4-FFF2-40B4-BE49-F238E27FC236}">
                <a16:creationId xmlns:a16="http://schemas.microsoft.com/office/drawing/2014/main" id="{B7C871B3-FF3A-4D3C-84BA-2B7668B59407}"/>
              </a:ext>
            </a:extLst>
          </p:cNvPr>
          <p:cNvSpPr/>
          <p:nvPr/>
        </p:nvSpPr>
        <p:spPr>
          <a:xfrm>
            <a:off x="1137036" y="137699"/>
            <a:ext cx="4289946" cy="565704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206866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54EFDE8-A361-4980-B536-36C164B89663}"/>
              </a:ext>
            </a:extLst>
          </p:cNvPr>
          <p:cNvSpPr/>
          <p:nvPr/>
        </p:nvSpPr>
        <p:spPr>
          <a:xfrm>
            <a:off x="503998" y="511791"/>
            <a:ext cx="11184002" cy="583441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dirty="0"/>
              <a:t>3</a:t>
            </a:r>
          </a:p>
        </p:txBody>
      </p:sp>
      <p:sp>
        <p:nvSpPr>
          <p:cNvPr id="4" name="Rectangle 3">
            <a:extLst>
              <a:ext uri="{FF2B5EF4-FFF2-40B4-BE49-F238E27FC236}">
                <a16:creationId xmlns:a16="http://schemas.microsoft.com/office/drawing/2014/main" id="{BE8BD071-13ED-4703-B855-D8283BF310B0}"/>
              </a:ext>
            </a:extLst>
          </p:cNvPr>
          <p:cNvSpPr/>
          <p:nvPr/>
        </p:nvSpPr>
        <p:spPr>
          <a:xfrm>
            <a:off x="503998" y="511791"/>
            <a:ext cx="5592001" cy="58344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5A6B7ED1-C226-4E07-917B-12229FB88802}"/>
              </a:ext>
            </a:extLst>
          </p:cNvPr>
          <p:cNvSpPr/>
          <p:nvPr/>
        </p:nvSpPr>
        <p:spPr>
          <a:xfrm>
            <a:off x="857250" y="1360880"/>
            <a:ext cx="10631551" cy="4842000"/>
          </a:xfrm>
          <a:prstGeom prst="rect">
            <a:avLst/>
          </a:prstGeom>
          <a:solidFill>
            <a:srgbClr val="38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 name="Group 1">
            <a:extLst>
              <a:ext uri="{FF2B5EF4-FFF2-40B4-BE49-F238E27FC236}">
                <a16:creationId xmlns:a16="http://schemas.microsoft.com/office/drawing/2014/main" id="{98EA9443-F644-4136-8645-F177615784E5}"/>
              </a:ext>
            </a:extLst>
          </p:cNvPr>
          <p:cNvGrpSpPr/>
          <p:nvPr/>
        </p:nvGrpSpPr>
        <p:grpSpPr>
          <a:xfrm>
            <a:off x="1419224" y="1902207"/>
            <a:ext cx="4391849" cy="3978552"/>
            <a:chOff x="1126435" y="3027391"/>
            <a:chExt cx="3942724" cy="2099302"/>
          </a:xfrm>
        </p:grpSpPr>
        <p:sp>
          <p:nvSpPr>
            <p:cNvPr id="13" name="TextBox 12">
              <a:extLst>
                <a:ext uri="{FF2B5EF4-FFF2-40B4-BE49-F238E27FC236}">
                  <a16:creationId xmlns:a16="http://schemas.microsoft.com/office/drawing/2014/main" id="{CDA3C040-DD81-4F74-8558-C38434BFF763}"/>
                </a:ext>
              </a:extLst>
            </p:cNvPr>
            <p:cNvSpPr txBox="1"/>
            <p:nvPr/>
          </p:nvSpPr>
          <p:spPr>
            <a:xfrm>
              <a:off x="1126435" y="3027391"/>
              <a:ext cx="3942724" cy="277433"/>
            </a:xfrm>
            <a:prstGeom prst="rect">
              <a:avLst/>
            </a:prstGeom>
            <a:noFill/>
            <a:ln>
              <a:noFill/>
            </a:ln>
          </p:spPr>
          <p:txBody>
            <a:bodyPr wrap="square" lIns="0" tIns="0" rIns="0" bIns="0" rtlCol="0" anchor="ctr" anchorCtr="0">
              <a:spAutoFit/>
            </a:bodyPr>
            <a:lstStyle/>
            <a:p>
              <a:pPr>
                <a:lnSpc>
                  <a:spcPts val="4100"/>
                </a:lnSpc>
              </a:pPr>
              <a:r>
                <a:rPr lang="en-US" sz="3600" b="1" dirty="0">
                  <a:solidFill>
                    <a:schemeClr val="bg1"/>
                  </a:solidFill>
                  <a:latin typeface="Poppins" panose="00000500000000000000" pitchFamily="2" charset="0"/>
                  <a:ea typeface="Roboto Slab" pitchFamily="2" charset="0"/>
                  <a:cs typeface="Poppins" panose="00000500000000000000" pitchFamily="2" charset="0"/>
                </a:rPr>
                <a:t>Memory (RAM)</a:t>
              </a:r>
            </a:p>
          </p:txBody>
        </p:sp>
        <p:sp>
          <p:nvSpPr>
            <p:cNvPr id="61" name="Rectangle 60">
              <a:extLst>
                <a:ext uri="{FF2B5EF4-FFF2-40B4-BE49-F238E27FC236}">
                  <a16:creationId xmlns:a16="http://schemas.microsoft.com/office/drawing/2014/main" id="{D295BFC2-B100-450B-8626-932915B6005E}"/>
                </a:ext>
              </a:extLst>
            </p:cNvPr>
            <p:cNvSpPr/>
            <p:nvPr/>
          </p:nvSpPr>
          <p:spPr>
            <a:xfrm>
              <a:off x="1126435" y="3393482"/>
              <a:ext cx="3942724" cy="1733211"/>
            </a:xfrm>
            <a:prstGeom prst="rect">
              <a:avLst/>
            </a:prstGeom>
          </p:spPr>
          <p:txBody>
            <a:bodyPr wrap="square" lIns="0" tIns="0" rIns="0" bIns="0">
              <a:spAutoFit/>
            </a:bodyPr>
            <a:lstStyle/>
            <a:p>
              <a:pPr>
                <a:lnSpc>
                  <a:spcPct val="150000"/>
                </a:lnSpc>
              </a:pPr>
              <a:r>
                <a:rPr lang="en-US" dirty="0">
                  <a:solidFill>
                    <a:srgbClr val="000000"/>
                  </a:solidFill>
                  <a:latin typeface="Poppins" panose="00000500000000000000" pitchFamily="2" charset="0"/>
                  <a:ea typeface="PT Sans" panose="020B0503020203020204" pitchFamily="34" charset="0"/>
                  <a:cs typeface="Poppins" panose="00000500000000000000" pitchFamily="2" charset="0"/>
                </a:rPr>
                <a:t>Random Access Memory (RAM) is temporary storage that holds data and instructions for the CPU.</a:t>
              </a:r>
            </a:p>
            <a:p>
              <a:pPr marL="285750" indent="-285750">
                <a:lnSpc>
                  <a:spcPct val="150000"/>
                </a:lnSpc>
                <a:buFont typeface="Wingdings" panose="05000000000000000000" pitchFamily="2" charset="2"/>
                <a:buChar char="q"/>
              </a:pPr>
              <a:r>
                <a:rPr lang="en-US" dirty="0">
                  <a:solidFill>
                    <a:srgbClr val="000000"/>
                  </a:solidFill>
                  <a:latin typeface="Poppins" panose="00000500000000000000" pitchFamily="2" charset="0"/>
                  <a:ea typeface="PT Sans" panose="020B0503020203020204" pitchFamily="34" charset="0"/>
                  <a:cs typeface="Poppins" panose="00000500000000000000" pitchFamily="2" charset="0"/>
                </a:rPr>
                <a:t>Provides quick read and write access to a storage medium that the CPU can access directly.</a:t>
              </a:r>
            </a:p>
            <a:p>
              <a:pPr>
                <a:lnSpc>
                  <a:spcPct val="150000"/>
                </a:lnSpc>
              </a:pPr>
              <a:r>
                <a:rPr lang="en-US" b="1" dirty="0">
                  <a:solidFill>
                    <a:srgbClr val="000000"/>
                  </a:solidFill>
                  <a:latin typeface="Poppins" panose="00000500000000000000" pitchFamily="2" charset="0"/>
                  <a:ea typeface="PT Sans" panose="020B0503020203020204" pitchFamily="34" charset="0"/>
                  <a:cs typeface="Poppins" panose="00000500000000000000" pitchFamily="2" charset="0"/>
                </a:rPr>
                <a:t>Note: RAM is volatile; data is lost when power is turned off</a:t>
              </a:r>
              <a:endParaRPr lang="en-GB" b="1" dirty="0">
                <a:solidFill>
                  <a:srgbClr val="000000"/>
                </a:solidFill>
                <a:latin typeface="Poppins" panose="00000500000000000000" pitchFamily="2" charset="0"/>
                <a:ea typeface="PT Sans" panose="020B0503020203020204" pitchFamily="34" charset="0"/>
                <a:cs typeface="Poppins" panose="00000500000000000000" pitchFamily="2" charset="0"/>
              </a:endParaRPr>
            </a:p>
          </p:txBody>
        </p:sp>
      </p:grpSp>
      <p:pic>
        <p:nvPicPr>
          <p:cNvPr id="6" name="Picture Placeholder 5" descr="A close-up of a computer chip&#10;&#10;Description automatically generated">
            <a:extLst>
              <a:ext uri="{FF2B5EF4-FFF2-40B4-BE49-F238E27FC236}">
                <a16:creationId xmlns:a16="http://schemas.microsoft.com/office/drawing/2014/main" id="{4022FF12-0AB7-226C-5C48-ACA1B09083C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8470" r="8470"/>
          <a:stretch>
            <a:fillRect/>
          </a:stretch>
        </p:blipFill>
        <p:spPr>
          <a:xfrm>
            <a:off x="6053737" y="1112807"/>
            <a:ext cx="5130201" cy="4632387"/>
          </a:xfrm>
        </p:spPr>
      </p:pic>
    </p:spTree>
    <p:extLst>
      <p:ext uri="{BB962C8B-B14F-4D97-AF65-F5344CB8AC3E}">
        <p14:creationId xmlns:p14="http://schemas.microsoft.com/office/powerpoint/2010/main" val="425906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A1BF0B-2B28-4B42-BC88-4D586E3F6E83}"/>
              </a:ext>
            </a:extLst>
          </p:cNvPr>
          <p:cNvSpPr/>
          <p:nvPr/>
        </p:nvSpPr>
        <p:spPr>
          <a:xfrm>
            <a:off x="3287033" y="633730"/>
            <a:ext cx="8828741" cy="610737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CCD3502C-B166-4FD6-AEED-A47C4A44D137}"/>
              </a:ext>
            </a:extLst>
          </p:cNvPr>
          <p:cNvSpPr/>
          <p:nvPr/>
        </p:nvSpPr>
        <p:spPr>
          <a:xfrm>
            <a:off x="374400" y="1160057"/>
            <a:ext cx="4614499" cy="5187579"/>
          </a:xfrm>
          <a:prstGeom prst="rect">
            <a:avLst/>
          </a:prstGeom>
          <a:solidFill>
            <a:srgbClr val="FFA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9BFF008B-F78E-417F-B2C0-B4E19E973FA4}"/>
              </a:ext>
            </a:extLst>
          </p:cNvPr>
          <p:cNvSpPr txBox="1"/>
          <p:nvPr/>
        </p:nvSpPr>
        <p:spPr>
          <a:xfrm>
            <a:off x="714375" y="1626016"/>
            <a:ext cx="4274524" cy="525785"/>
          </a:xfrm>
          <a:prstGeom prst="rect">
            <a:avLst/>
          </a:prstGeom>
          <a:noFill/>
          <a:ln>
            <a:noFill/>
          </a:ln>
        </p:spPr>
        <p:txBody>
          <a:bodyPr wrap="square" lIns="0" tIns="0" rIns="0" bIns="0" rtlCol="0" anchor="ctr" anchorCtr="0">
            <a:spAutoFit/>
          </a:bodyPr>
          <a:lstStyle/>
          <a:p>
            <a:pPr>
              <a:lnSpc>
                <a:spcPts val="4100"/>
              </a:lnSpc>
            </a:pPr>
            <a:r>
              <a:rPr lang="en-US" sz="3600" b="1" dirty="0">
                <a:solidFill>
                  <a:schemeClr val="bg1"/>
                </a:solidFill>
                <a:latin typeface="Poppins" panose="00000500000000000000" pitchFamily="2" charset="0"/>
                <a:ea typeface="Roboto Slab" pitchFamily="2" charset="0"/>
                <a:cs typeface="Poppins" panose="00000500000000000000" pitchFamily="2" charset="0"/>
              </a:rPr>
              <a:t>Storage Devices</a:t>
            </a:r>
          </a:p>
        </p:txBody>
      </p:sp>
      <p:sp>
        <p:nvSpPr>
          <p:cNvPr id="31" name="Rectangle 30">
            <a:extLst>
              <a:ext uri="{FF2B5EF4-FFF2-40B4-BE49-F238E27FC236}">
                <a16:creationId xmlns:a16="http://schemas.microsoft.com/office/drawing/2014/main" id="{8D3EB81C-910E-4D80-86CD-A1EEEEEBBD79}"/>
              </a:ext>
            </a:extLst>
          </p:cNvPr>
          <p:cNvSpPr/>
          <p:nvPr/>
        </p:nvSpPr>
        <p:spPr>
          <a:xfrm>
            <a:off x="714375" y="2362737"/>
            <a:ext cx="3976349" cy="3649717"/>
          </a:xfrm>
          <a:prstGeom prst="rect">
            <a:avLst/>
          </a:prstGeom>
        </p:spPr>
        <p:txBody>
          <a:bodyPr wrap="square" lIns="0" tIns="0" rIns="0" bIns="0">
            <a:spAutoFit/>
          </a:bodyPr>
          <a:lstStyle/>
          <a:p>
            <a:pPr>
              <a:lnSpc>
                <a:spcPct val="150000"/>
              </a:lnSpc>
            </a:pPr>
            <a:r>
              <a:rPr lang="en-US" sz="2000" dirty="0">
                <a:solidFill>
                  <a:schemeClr val="tx2"/>
                </a:solidFill>
                <a:latin typeface="Poppins" panose="00000500000000000000" pitchFamily="2" charset="0"/>
                <a:ea typeface="PT Sans" panose="020B0503020203020204" pitchFamily="34" charset="0"/>
                <a:cs typeface="Poppins" panose="00000500000000000000" pitchFamily="2" charset="0"/>
              </a:rPr>
              <a:t>Devices that store data permanently.</a:t>
            </a:r>
          </a:p>
          <a:p>
            <a:pPr>
              <a:lnSpc>
                <a:spcPct val="150000"/>
              </a:lnSpc>
            </a:pPr>
            <a:r>
              <a:rPr lang="en-US" sz="2000" dirty="0">
                <a:solidFill>
                  <a:schemeClr val="tx2"/>
                </a:solidFill>
                <a:latin typeface="Poppins" panose="00000500000000000000" pitchFamily="2" charset="0"/>
                <a:ea typeface="PT Sans" panose="020B0503020203020204" pitchFamily="34" charset="0"/>
                <a:cs typeface="Poppins" panose="00000500000000000000" pitchFamily="2" charset="0"/>
              </a:rPr>
              <a:t>Examples: Hard Disk Drive (HDD), Solid State Drive (SSD), USB flash drives.</a:t>
            </a:r>
          </a:p>
          <a:p>
            <a:pPr marL="171450" indent="-171450">
              <a:lnSpc>
                <a:spcPct val="150000"/>
              </a:lnSpc>
              <a:buFont typeface="Wingdings" panose="05000000000000000000" pitchFamily="2" charset="2"/>
              <a:buChar char="q"/>
            </a:pPr>
            <a:r>
              <a:rPr lang="en-US" sz="2000" dirty="0">
                <a:solidFill>
                  <a:schemeClr val="tx2"/>
                </a:solidFill>
                <a:latin typeface="Poppins" panose="00000500000000000000" pitchFamily="2" charset="0"/>
                <a:ea typeface="PT Sans" panose="020B0503020203020204" pitchFamily="34" charset="0"/>
                <a:cs typeface="Poppins" panose="00000500000000000000" pitchFamily="2" charset="0"/>
              </a:rPr>
              <a:t> Retain data and programs even when the computer is turned off.</a:t>
            </a:r>
            <a:endParaRPr lang="en-GB" sz="2000" dirty="0">
              <a:solidFill>
                <a:schemeClr val="tx2"/>
              </a:solidFill>
              <a:latin typeface="Poppins" panose="00000500000000000000" pitchFamily="2" charset="0"/>
              <a:ea typeface="PT Sans" panose="020B0503020203020204" pitchFamily="34" charset="0"/>
              <a:cs typeface="Poppins" panose="00000500000000000000" pitchFamily="2" charset="0"/>
            </a:endParaRPr>
          </a:p>
        </p:txBody>
      </p:sp>
      <p:pic>
        <p:nvPicPr>
          <p:cNvPr id="10" name="Picture 9" descr="A collection of computer parts&#10;&#10;Description automatically generated with medium confidence">
            <a:extLst>
              <a:ext uri="{FF2B5EF4-FFF2-40B4-BE49-F238E27FC236}">
                <a16:creationId xmlns:a16="http://schemas.microsoft.com/office/drawing/2014/main" id="{65B8FB31-8E5F-1D7B-B659-644F92E63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6053" y="950223"/>
            <a:ext cx="6610072" cy="4957554"/>
          </a:xfrm>
          <a:prstGeom prst="rect">
            <a:avLst/>
          </a:prstGeom>
        </p:spPr>
      </p:pic>
    </p:spTree>
    <p:extLst>
      <p:ext uri="{BB962C8B-B14F-4D97-AF65-F5344CB8AC3E}">
        <p14:creationId xmlns:p14="http://schemas.microsoft.com/office/powerpoint/2010/main" val="3319160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E2A229-2069-4153-A4AB-07A0058B81F9}"/>
              </a:ext>
            </a:extLst>
          </p:cNvPr>
          <p:cNvSpPr/>
          <p:nvPr/>
        </p:nvSpPr>
        <p:spPr>
          <a:xfrm rot="5400000">
            <a:off x="3210122" y="-589752"/>
            <a:ext cx="4238274" cy="93756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0" name="Rectangle 9">
            <a:extLst>
              <a:ext uri="{FF2B5EF4-FFF2-40B4-BE49-F238E27FC236}">
                <a16:creationId xmlns:a16="http://schemas.microsoft.com/office/drawing/2014/main" id="{FFE44CB2-7490-4261-A7F7-A2CEEB84A9AA}"/>
              </a:ext>
            </a:extLst>
          </p:cNvPr>
          <p:cNvSpPr/>
          <p:nvPr/>
        </p:nvSpPr>
        <p:spPr>
          <a:xfrm rot="5400000">
            <a:off x="4885126" y="-2614563"/>
            <a:ext cx="2977462" cy="1150293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pic>
        <p:nvPicPr>
          <p:cNvPr id="12" name="Picture 11" descr="A group of electronics on a black background&#10;&#10;Description automatically generated">
            <a:extLst>
              <a:ext uri="{FF2B5EF4-FFF2-40B4-BE49-F238E27FC236}">
                <a16:creationId xmlns:a16="http://schemas.microsoft.com/office/drawing/2014/main" id="{9A320BEF-FB4B-63E0-FD4F-220EA4D9A3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43" t="7042" r="5603" b="6541"/>
          <a:stretch/>
        </p:blipFill>
        <p:spPr>
          <a:xfrm>
            <a:off x="6654707" y="1633277"/>
            <a:ext cx="4895850" cy="3591446"/>
          </a:xfrm>
          <a:prstGeom prst="rect">
            <a:avLst/>
          </a:prstGeom>
        </p:spPr>
      </p:pic>
      <p:grpSp>
        <p:nvGrpSpPr>
          <p:cNvPr id="15" name="Group 14">
            <a:extLst>
              <a:ext uri="{FF2B5EF4-FFF2-40B4-BE49-F238E27FC236}">
                <a16:creationId xmlns:a16="http://schemas.microsoft.com/office/drawing/2014/main" id="{68D0D2B2-6E46-D769-17BC-D5AF85391808}"/>
              </a:ext>
            </a:extLst>
          </p:cNvPr>
          <p:cNvGrpSpPr/>
          <p:nvPr/>
        </p:nvGrpSpPr>
        <p:grpSpPr>
          <a:xfrm>
            <a:off x="622390" y="712238"/>
            <a:ext cx="6225233" cy="5433525"/>
            <a:chOff x="622390" y="783678"/>
            <a:chExt cx="6225233" cy="5433525"/>
          </a:xfrm>
        </p:grpSpPr>
        <p:sp>
          <p:nvSpPr>
            <p:cNvPr id="11" name="Rectangle 10">
              <a:extLst>
                <a:ext uri="{FF2B5EF4-FFF2-40B4-BE49-F238E27FC236}">
                  <a16:creationId xmlns:a16="http://schemas.microsoft.com/office/drawing/2014/main" id="{CF884F90-CAF5-494E-8D97-AF06E69C5078}"/>
                </a:ext>
              </a:extLst>
            </p:cNvPr>
            <p:cNvSpPr/>
            <p:nvPr/>
          </p:nvSpPr>
          <p:spPr>
            <a:xfrm rot="5400000">
              <a:off x="691595" y="714473"/>
              <a:ext cx="5433525" cy="5571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3" name="TextBox 2">
              <a:extLst>
                <a:ext uri="{FF2B5EF4-FFF2-40B4-BE49-F238E27FC236}">
                  <a16:creationId xmlns:a16="http://schemas.microsoft.com/office/drawing/2014/main" id="{EB5E827E-F7A1-4D87-A007-64DB68F96583}"/>
                </a:ext>
              </a:extLst>
            </p:cNvPr>
            <p:cNvSpPr txBox="1"/>
            <p:nvPr/>
          </p:nvSpPr>
          <p:spPr>
            <a:xfrm>
              <a:off x="1031968" y="1088881"/>
              <a:ext cx="5815655" cy="639534"/>
            </a:xfrm>
            <a:prstGeom prst="rect">
              <a:avLst/>
            </a:prstGeom>
            <a:noFill/>
            <a:ln>
              <a:noFill/>
            </a:ln>
          </p:spPr>
          <p:txBody>
            <a:bodyPr wrap="square" lIns="0" tIns="0" rIns="0" bIns="0" rtlCol="0" anchor="ctr" anchorCtr="0">
              <a:spAutoFit/>
            </a:bodyPr>
            <a:lstStyle/>
            <a:p>
              <a:pPr>
                <a:lnSpc>
                  <a:spcPts val="4900"/>
                </a:lnSpc>
              </a:pPr>
              <a:r>
                <a:rPr lang="en-US" sz="4400" b="1" dirty="0">
                  <a:solidFill>
                    <a:schemeClr val="tx2"/>
                  </a:solidFill>
                  <a:latin typeface="Poppins" panose="00000500000000000000" pitchFamily="2" charset="0"/>
                  <a:ea typeface="Roboto Slab" pitchFamily="2" charset="0"/>
                  <a:cs typeface="Poppins" panose="00000500000000000000" pitchFamily="2" charset="0"/>
                </a:rPr>
                <a:t>Output Devices</a:t>
              </a:r>
            </a:p>
          </p:txBody>
        </p:sp>
        <p:sp>
          <p:nvSpPr>
            <p:cNvPr id="13" name="TextBox 12">
              <a:extLst>
                <a:ext uri="{FF2B5EF4-FFF2-40B4-BE49-F238E27FC236}">
                  <a16:creationId xmlns:a16="http://schemas.microsoft.com/office/drawing/2014/main" id="{8923E8EC-B6CB-EFA5-C9A1-C482D30D3CCD}"/>
                </a:ext>
              </a:extLst>
            </p:cNvPr>
            <p:cNvSpPr txBox="1"/>
            <p:nvPr/>
          </p:nvSpPr>
          <p:spPr>
            <a:xfrm>
              <a:off x="996856" y="2076935"/>
              <a:ext cx="5083083" cy="2554545"/>
            </a:xfrm>
            <a:prstGeom prst="rect">
              <a:avLst/>
            </a:prstGeom>
            <a:noFill/>
          </p:spPr>
          <p:txBody>
            <a:bodyPr wrap="square" rtlCol="0">
              <a:spAutoFit/>
            </a:bodyPr>
            <a:lstStyle/>
            <a:p>
              <a:r>
                <a:rPr lang="en-US" sz="2000" dirty="0">
                  <a:solidFill>
                    <a:schemeClr val="tx2"/>
                  </a:solidFill>
                  <a:latin typeface="Poppins" panose="00000500000000000000" pitchFamily="2" charset="0"/>
                  <a:cs typeface="Poppins" panose="00000500000000000000" pitchFamily="2" charset="0"/>
                </a:rPr>
                <a:t>Devices that receive data from the computer and present it to the user. </a:t>
              </a:r>
            </a:p>
            <a:p>
              <a:r>
                <a:rPr lang="en-US" sz="2000" dirty="0">
                  <a:solidFill>
                    <a:schemeClr val="tx2"/>
                  </a:solidFill>
                  <a:latin typeface="Poppins" panose="00000500000000000000" pitchFamily="2" charset="0"/>
                  <a:cs typeface="Poppins" panose="00000500000000000000" pitchFamily="2" charset="0"/>
                </a:rPr>
                <a:t>Examples: Monitor, Earphones, Headsets, Speakers, Projectors, Printer etc.</a:t>
              </a:r>
            </a:p>
            <a:p>
              <a:endParaRPr lang="en-US" sz="2000" dirty="0">
                <a:solidFill>
                  <a:schemeClr val="tx2"/>
                </a:solidFill>
                <a:latin typeface="Poppins" panose="00000500000000000000" pitchFamily="2" charset="0"/>
                <a:cs typeface="Poppins" panose="00000500000000000000" pitchFamily="2" charset="0"/>
              </a:endParaRPr>
            </a:p>
            <a:p>
              <a:pPr marL="342900" indent="-342900">
                <a:buFont typeface="Wingdings" panose="05000000000000000000" pitchFamily="2" charset="2"/>
                <a:buChar char="q"/>
              </a:pPr>
              <a:r>
                <a:rPr lang="en-US" sz="2000" b="1" dirty="0">
                  <a:solidFill>
                    <a:schemeClr val="tx2"/>
                  </a:solidFill>
                  <a:latin typeface="Poppins" panose="00000500000000000000" pitchFamily="2" charset="0"/>
                  <a:cs typeface="Poppins" panose="00000500000000000000" pitchFamily="2" charset="0"/>
                </a:rPr>
                <a:t>Converts processed data into a human-readable form.</a:t>
              </a:r>
              <a:endParaRPr lang="en-UG" sz="2000" b="1" dirty="0">
                <a:solidFill>
                  <a:schemeClr val="tx2"/>
                </a:solidFill>
                <a:latin typeface="Poppins" panose="00000500000000000000" pitchFamily="2" charset="0"/>
                <a:cs typeface="Poppins" panose="00000500000000000000" pitchFamily="2" charset="0"/>
              </a:endParaRPr>
            </a:p>
          </p:txBody>
        </p:sp>
      </p:grpSp>
    </p:spTree>
    <p:extLst>
      <p:ext uri="{BB962C8B-B14F-4D97-AF65-F5344CB8AC3E}">
        <p14:creationId xmlns:p14="http://schemas.microsoft.com/office/powerpoint/2010/main" val="113246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22C3817-DA59-4206-AF77-7BC0FBCB4EE0}"/>
              </a:ext>
            </a:extLst>
          </p:cNvPr>
          <p:cNvSpPr/>
          <p:nvPr/>
        </p:nvSpPr>
        <p:spPr>
          <a:xfrm>
            <a:off x="7885042" y="1063487"/>
            <a:ext cx="4306958" cy="4731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Poppins" panose="000005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C234138E-9D55-44D6-8546-EE79EE2B48EC}"/>
              </a:ext>
            </a:extLst>
          </p:cNvPr>
          <p:cNvSpPr/>
          <p:nvPr/>
        </p:nvSpPr>
        <p:spPr>
          <a:xfrm>
            <a:off x="3555809" y="942561"/>
            <a:ext cx="9179530" cy="497287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8620BF01-01FF-4ECD-9A98-72741BAD8D96}"/>
              </a:ext>
            </a:extLst>
          </p:cNvPr>
          <p:cNvSpPr/>
          <p:nvPr/>
        </p:nvSpPr>
        <p:spPr>
          <a:xfrm>
            <a:off x="8171173" y="1200756"/>
            <a:ext cx="3545204" cy="4001095"/>
          </a:xfrm>
          <a:prstGeom prst="rect">
            <a:avLst/>
          </a:prstGeom>
        </p:spPr>
        <p:txBody>
          <a:bodyPr wrap="square" lIns="0" tIns="0" rIns="0" bIns="0">
            <a:spAutoFit/>
          </a:bodyPr>
          <a:lstStyle/>
          <a:p>
            <a:r>
              <a:rPr lang="en-US" sz="2000" dirty="0">
                <a:solidFill>
                  <a:schemeClr val="bg2">
                    <a:lumMod val="25000"/>
                  </a:schemeClr>
                </a:solidFill>
                <a:latin typeface="Poppins" panose="00000500000000000000" pitchFamily="2" charset="0"/>
                <a:ea typeface="PT Sans" panose="020B0503020203020204" pitchFamily="34" charset="0"/>
                <a:cs typeface="Poppins" panose="00000500000000000000" pitchFamily="2" charset="0"/>
              </a:rPr>
              <a:t>The main circuit board that connects all components of a computer.</a:t>
            </a:r>
          </a:p>
          <a:p>
            <a:endParaRPr lang="en-US" sz="2000" dirty="0">
              <a:solidFill>
                <a:schemeClr val="bg2">
                  <a:lumMod val="25000"/>
                </a:schemeClr>
              </a:solidFill>
              <a:latin typeface="Poppins" panose="00000500000000000000" pitchFamily="2" charset="0"/>
              <a:ea typeface="PT Sans" panose="020B0503020203020204" pitchFamily="34" charset="0"/>
              <a:cs typeface="Poppins" panose="00000500000000000000" pitchFamily="2" charset="0"/>
            </a:endParaRPr>
          </a:p>
          <a:p>
            <a:r>
              <a:rPr lang="en-US" sz="2000" b="1" dirty="0">
                <a:solidFill>
                  <a:schemeClr val="bg2">
                    <a:lumMod val="25000"/>
                  </a:schemeClr>
                </a:solidFill>
                <a:latin typeface="Poppins" panose="00000500000000000000" pitchFamily="2" charset="0"/>
                <a:ea typeface="PT Sans" panose="020B0503020203020204" pitchFamily="34" charset="0"/>
                <a:cs typeface="Poppins" panose="00000500000000000000" pitchFamily="2" charset="0"/>
              </a:rPr>
              <a:t>Components: </a:t>
            </a:r>
            <a:r>
              <a:rPr lang="en-US" sz="2000" dirty="0">
                <a:solidFill>
                  <a:schemeClr val="bg2">
                    <a:lumMod val="25000"/>
                  </a:schemeClr>
                </a:solidFill>
                <a:latin typeface="Poppins" panose="00000500000000000000" pitchFamily="2" charset="0"/>
                <a:ea typeface="PT Sans" panose="020B0503020203020204" pitchFamily="34" charset="0"/>
                <a:cs typeface="Poppins" panose="00000500000000000000" pitchFamily="2" charset="0"/>
              </a:rPr>
              <a:t>CPU, RAM slots, expansion slots, storage connectors, and various ports.</a:t>
            </a:r>
          </a:p>
          <a:p>
            <a:endParaRPr lang="en-US" sz="2000" dirty="0">
              <a:solidFill>
                <a:schemeClr val="bg2">
                  <a:lumMod val="25000"/>
                </a:schemeClr>
              </a:solidFill>
              <a:latin typeface="Poppins" panose="00000500000000000000" pitchFamily="2" charset="0"/>
              <a:ea typeface="PT Sans" panose="020B0503020203020204" pitchFamily="34" charset="0"/>
              <a:cs typeface="Poppins" panose="00000500000000000000" pitchFamily="2" charset="0"/>
            </a:endParaRPr>
          </a:p>
          <a:p>
            <a:pPr marL="342900" indent="-342900">
              <a:buFont typeface="Wingdings" panose="05000000000000000000" pitchFamily="2" charset="2"/>
              <a:buChar char="q"/>
            </a:pPr>
            <a:r>
              <a:rPr lang="en-US" sz="2000" b="1" dirty="0">
                <a:solidFill>
                  <a:schemeClr val="bg2">
                    <a:lumMod val="25000"/>
                  </a:schemeClr>
                </a:solidFill>
                <a:latin typeface="Poppins" panose="00000500000000000000" pitchFamily="2" charset="0"/>
                <a:ea typeface="PT Sans" panose="020B0503020203020204" pitchFamily="34" charset="0"/>
                <a:cs typeface="Poppins" panose="00000500000000000000" pitchFamily="2" charset="0"/>
              </a:rPr>
              <a:t>Allows communication between the CPU, memory and other hardware components.</a:t>
            </a:r>
          </a:p>
        </p:txBody>
      </p:sp>
      <p:sp>
        <p:nvSpPr>
          <p:cNvPr id="3" name="TextBox 2">
            <a:extLst>
              <a:ext uri="{FF2B5EF4-FFF2-40B4-BE49-F238E27FC236}">
                <a16:creationId xmlns:a16="http://schemas.microsoft.com/office/drawing/2014/main" id="{A0A21F6C-CA5A-41E5-BEBF-AC51F3668AA1}"/>
              </a:ext>
            </a:extLst>
          </p:cNvPr>
          <p:cNvSpPr txBox="1"/>
          <p:nvPr/>
        </p:nvSpPr>
        <p:spPr>
          <a:xfrm rot="16200000">
            <a:off x="-507926" y="3127935"/>
            <a:ext cx="4571660" cy="1003352"/>
          </a:xfrm>
          <a:prstGeom prst="rect">
            <a:avLst/>
          </a:prstGeom>
          <a:noFill/>
          <a:ln>
            <a:noFill/>
          </a:ln>
        </p:spPr>
        <p:txBody>
          <a:bodyPr wrap="square" lIns="0" tIns="0" rIns="0" bIns="0" rtlCol="0" anchor="ctr" anchorCtr="0">
            <a:spAutoFit/>
          </a:bodyPr>
          <a:lstStyle/>
          <a:p>
            <a:pPr>
              <a:lnSpc>
                <a:spcPct val="150000"/>
              </a:lnSpc>
            </a:pPr>
            <a:r>
              <a:rPr lang="en-GB" sz="4800" b="1" dirty="0">
                <a:solidFill>
                  <a:schemeClr val="tx2">
                    <a:lumMod val="95000"/>
                    <a:lumOff val="5000"/>
                  </a:schemeClr>
                </a:solidFill>
                <a:latin typeface="Poppins" panose="00000500000000000000" pitchFamily="2" charset="0"/>
                <a:ea typeface="Roboto Slab" pitchFamily="2" charset="0"/>
                <a:cs typeface="Poppins" panose="00000500000000000000" pitchFamily="2" charset="0"/>
              </a:rPr>
              <a:t>Motherboard</a:t>
            </a:r>
            <a:endParaRPr lang="en-US" sz="4800" b="1" dirty="0">
              <a:solidFill>
                <a:schemeClr val="tx2">
                  <a:lumMod val="95000"/>
                  <a:lumOff val="5000"/>
                </a:schemeClr>
              </a:solidFill>
              <a:latin typeface="Poppins" panose="00000500000000000000" pitchFamily="2" charset="0"/>
              <a:ea typeface="Roboto Slab" pitchFamily="2" charset="0"/>
              <a:cs typeface="Poppins" panose="00000500000000000000" pitchFamily="2" charset="0"/>
            </a:endParaRPr>
          </a:p>
        </p:txBody>
      </p:sp>
      <p:pic>
        <p:nvPicPr>
          <p:cNvPr id="20" name="Picture 19" descr="A close-up of a computer motherboard&#10;&#10;Description automatically generated">
            <a:extLst>
              <a:ext uri="{FF2B5EF4-FFF2-40B4-BE49-F238E27FC236}">
                <a16:creationId xmlns:a16="http://schemas.microsoft.com/office/drawing/2014/main" id="{05C71132-FB1C-BA76-58EC-767541E58B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15" t="7561" r="3886" b="8330"/>
          <a:stretch/>
        </p:blipFill>
        <p:spPr>
          <a:xfrm>
            <a:off x="2218110" y="1321683"/>
            <a:ext cx="5953063" cy="4214634"/>
          </a:xfrm>
          <a:prstGeom prst="rect">
            <a:avLst/>
          </a:prstGeom>
        </p:spPr>
      </p:pic>
    </p:spTree>
    <p:extLst>
      <p:ext uri="{BB962C8B-B14F-4D97-AF65-F5344CB8AC3E}">
        <p14:creationId xmlns:p14="http://schemas.microsoft.com/office/powerpoint/2010/main" val="3527526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4320F4-2A99-457E-8AF4-17AB00195D1D}"/>
              </a:ext>
            </a:extLst>
          </p:cNvPr>
          <p:cNvSpPr/>
          <p:nvPr/>
        </p:nvSpPr>
        <p:spPr>
          <a:xfrm>
            <a:off x="10165977" y="-1"/>
            <a:ext cx="2026024" cy="1918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77760F7F-0C81-4AA3-AB62-29DE0E1B68E2}"/>
              </a:ext>
            </a:extLst>
          </p:cNvPr>
          <p:cNvSpPr txBox="1"/>
          <p:nvPr/>
        </p:nvSpPr>
        <p:spPr>
          <a:xfrm>
            <a:off x="996550" y="715640"/>
            <a:ext cx="4657938" cy="1354217"/>
          </a:xfrm>
          <a:prstGeom prst="rect">
            <a:avLst/>
          </a:prstGeom>
          <a:noFill/>
          <a:ln>
            <a:noFill/>
          </a:ln>
        </p:spPr>
        <p:txBody>
          <a:bodyPr wrap="square" lIns="0" tIns="0" rIns="0" bIns="0" rtlCol="0" anchor="ctr" anchorCtr="0">
            <a:spAutoFit/>
          </a:bodyPr>
          <a:lstStyle/>
          <a:p>
            <a:r>
              <a:rPr lang="en-GB" sz="4400" b="1" dirty="0">
                <a:solidFill>
                  <a:schemeClr val="tx2"/>
                </a:solidFill>
                <a:latin typeface="Poppins" panose="00000500000000000000" pitchFamily="2" charset="0"/>
                <a:ea typeface="Roboto Slab" pitchFamily="2" charset="0"/>
                <a:cs typeface="Poppins" panose="00000500000000000000" pitchFamily="2" charset="0"/>
              </a:rPr>
              <a:t>Power Supply Unit (PSU)</a:t>
            </a:r>
            <a:endParaRPr lang="en-US" sz="4400" b="1" dirty="0">
              <a:solidFill>
                <a:schemeClr val="tx2"/>
              </a:solidFill>
              <a:latin typeface="Poppins" panose="00000500000000000000" pitchFamily="2" charset="0"/>
              <a:ea typeface="Roboto Slab" pitchFamily="2" charset="0"/>
              <a:cs typeface="Poppins" panose="00000500000000000000" pitchFamily="2" charset="0"/>
            </a:endParaRPr>
          </a:p>
        </p:txBody>
      </p:sp>
      <p:sp>
        <p:nvSpPr>
          <p:cNvPr id="64" name="Rectangle 63">
            <a:extLst>
              <a:ext uri="{FF2B5EF4-FFF2-40B4-BE49-F238E27FC236}">
                <a16:creationId xmlns:a16="http://schemas.microsoft.com/office/drawing/2014/main" id="{3A701C9C-4A7A-4171-9490-F9320D8822D9}"/>
              </a:ext>
            </a:extLst>
          </p:cNvPr>
          <p:cNvSpPr/>
          <p:nvPr/>
        </p:nvSpPr>
        <p:spPr>
          <a:xfrm>
            <a:off x="996551" y="2973133"/>
            <a:ext cx="4636028" cy="2264723"/>
          </a:xfrm>
          <a:prstGeom prst="rect">
            <a:avLst/>
          </a:prstGeom>
        </p:spPr>
        <p:txBody>
          <a:bodyPr wrap="square" lIns="0" tIns="0" rIns="0" bIns="0">
            <a:spAutoFit/>
          </a:bodyPr>
          <a:lstStyle/>
          <a:p>
            <a:pPr>
              <a:lnSpc>
                <a:spcPct val="150000"/>
              </a:lnSpc>
            </a:pPr>
            <a:r>
              <a:rPr lang="en-US" sz="2000" dirty="0">
                <a:solidFill>
                  <a:schemeClr val="tx2"/>
                </a:solidFill>
                <a:latin typeface="Poppins" panose="00000500000000000000" pitchFamily="2" charset="0"/>
                <a:ea typeface="PT Sans" panose="020B0503020203020204" pitchFamily="34" charset="0"/>
                <a:cs typeface="Poppins" panose="00000500000000000000" pitchFamily="2" charset="0"/>
              </a:rPr>
              <a:t>Converts electrical power from an outlet into a usable form for the computer.</a:t>
            </a:r>
          </a:p>
          <a:p>
            <a:pPr marL="285750" indent="-285750">
              <a:lnSpc>
                <a:spcPct val="150000"/>
              </a:lnSpc>
              <a:buFont typeface="Wingdings" panose="05000000000000000000" pitchFamily="2" charset="2"/>
              <a:buChar char="q"/>
            </a:pPr>
            <a:r>
              <a:rPr lang="en-US" sz="2000" b="1" dirty="0">
                <a:solidFill>
                  <a:schemeClr val="tx2"/>
                </a:solidFill>
                <a:latin typeface="Poppins" panose="00000500000000000000" pitchFamily="2" charset="0"/>
                <a:ea typeface="PT Sans" panose="020B0503020203020204" pitchFamily="34" charset="0"/>
                <a:cs typeface="Poppins" panose="00000500000000000000" pitchFamily="2" charset="0"/>
              </a:rPr>
              <a:t>Supplies power to all internal components of the computer</a:t>
            </a:r>
          </a:p>
        </p:txBody>
      </p:sp>
      <p:sp>
        <p:nvSpPr>
          <p:cNvPr id="4" name="Rectangle 3">
            <a:extLst>
              <a:ext uri="{FF2B5EF4-FFF2-40B4-BE49-F238E27FC236}">
                <a16:creationId xmlns:a16="http://schemas.microsoft.com/office/drawing/2014/main" id="{69D35209-18AE-4F71-B67E-9EBB7950B32A}"/>
              </a:ext>
            </a:extLst>
          </p:cNvPr>
          <p:cNvSpPr/>
          <p:nvPr/>
        </p:nvSpPr>
        <p:spPr>
          <a:xfrm>
            <a:off x="0" y="5331065"/>
            <a:ext cx="5647766" cy="15269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Picture 6" descr="A close up of a computer&#10;&#10;Description automatically generated">
            <a:extLst>
              <a:ext uri="{FF2B5EF4-FFF2-40B4-BE49-F238E27FC236}">
                <a16:creationId xmlns:a16="http://schemas.microsoft.com/office/drawing/2014/main" id="{4C40A66B-0F73-7476-B2F1-6CF097673B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90" t="9533" r="4889" b="11689"/>
          <a:stretch/>
        </p:blipFill>
        <p:spPr>
          <a:xfrm>
            <a:off x="5505936" y="1348543"/>
            <a:ext cx="6459437" cy="4160915"/>
          </a:xfrm>
          <a:prstGeom prst="rect">
            <a:avLst/>
          </a:prstGeom>
        </p:spPr>
      </p:pic>
    </p:spTree>
    <p:extLst>
      <p:ext uri="{BB962C8B-B14F-4D97-AF65-F5344CB8AC3E}">
        <p14:creationId xmlns:p14="http://schemas.microsoft.com/office/powerpoint/2010/main" val="159731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3EC2CA2-2D97-4F60-9B13-5036065EC93F}"/>
              </a:ext>
            </a:extLst>
          </p:cNvPr>
          <p:cNvSpPr/>
          <p:nvPr/>
        </p:nvSpPr>
        <p:spPr>
          <a:xfrm flipH="1" flipV="1">
            <a:off x="-3" y="4301719"/>
            <a:ext cx="5950425" cy="25562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TextBox 2">
            <a:extLst>
              <a:ext uri="{FF2B5EF4-FFF2-40B4-BE49-F238E27FC236}">
                <a16:creationId xmlns:a16="http://schemas.microsoft.com/office/drawing/2014/main" id="{9F8708BC-4AA1-4F61-BFDB-53BC4726FF68}"/>
              </a:ext>
            </a:extLst>
          </p:cNvPr>
          <p:cNvSpPr txBox="1"/>
          <p:nvPr/>
        </p:nvSpPr>
        <p:spPr>
          <a:xfrm>
            <a:off x="889181" y="764323"/>
            <a:ext cx="3520893" cy="1078116"/>
          </a:xfrm>
          <a:prstGeom prst="rect">
            <a:avLst/>
          </a:prstGeom>
          <a:noFill/>
          <a:ln>
            <a:noFill/>
          </a:ln>
        </p:spPr>
        <p:txBody>
          <a:bodyPr wrap="square" lIns="0" tIns="0" rIns="0" bIns="0" rtlCol="0" anchor="ctr" anchorCtr="0">
            <a:spAutoFit/>
          </a:bodyPr>
          <a:lstStyle/>
          <a:p>
            <a:pPr>
              <a:lnSpc>
                <a:spcPts val="4100"/>
              </a:lnSpc>
            </a:pPr>
            <a:r>
              <a:rPr lang="en-US" sz="4400" b="1" dirty="0">
                <a:solidFill>
                  <a:schemeClr val="tx2"/>
                </a:solidFill>
                <a:latin typeface="Poppins" panose="00000500000000000000" pitchFamily="2" charset="0"/>
                <a:ea typeface="Roboto Slab" pitchFamily="2" charset="0"/>
                <a:cs typeface="Poppins" panose="00000500000000000000" pitchFamily="2" charset="0"/>
              </a:rPr>
              <a:t>Cooling System</a:t>
            </a:r>
          </a:p>
        </p:txBody>
      </p:sp>
      <p:sp>
        <p:nvSpPr>
          <p:cNvPr id="9" name="Rectangle 8">
            <a:extLst>
              <a:ext uri="{FF2B5EF4-FFF2-40B4-BE49-F238E27FC236}">
                <a16:creationId xmlns:a16="http://schemas.microsoft.com/office/drawing/2014/main" id="{990BB2F6-6E8E-49AD-A538-C858410261A1}"/>
              </a:ext>
            </a:extLst>
          </p:cNvPr>
          <p:cNvSpPr/>
          <p:nvPr/>
        </p:nvSpPr>
        <p:spPr>
          <a:xfrm>
            <a:off x="889182" y="1864207"/>
            <a:ext cx="4753214" cy="4111382"/>
          </a:xfrm>
          <a:prstGeom prst="rect">
            <a:avLst/>
          </a:prstGeom>
        </p:spPr>
        <p:txBody>
          <a:bodyPr wrap="square" lIns="0" tIns="0" rIns="0" bIns="0" numCol="1">
            <a:spAutoFit/>
          </a:bodyPr>
          <a:lstStyle/>
          <a:p>
            <a:pPr>
              <a:lnSpc>
                <a:spcPct val="150000"/>
              </a:lnSpc>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Keeps the computer components cool to prevent overheating.</a:t>
            </a:r>
            <a:b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br>
            <a:endPar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endParaRPr>
          </a:p>
          <a:p>
            <a:pPr>
              <a:lnSpc>
                <a:spcPct val="150000"/>
              </a:lnSpc>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Components: Fans, heat sinks, liquid cooling systems.</a:t>
            </a:r>
            <a:b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br>
            <a:endPar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endParaRPr>
          </a:p>
          <a:p>
            <a:pPr marL="285750" indent="-285750">
              <a:lnSpc>
                <a:spcPct val="150000"/>
              </a:lnSpc>
              <a:buFont typeface="Wingdings" panose="05000000000000000000" pitchFamily="2" charset="2"/>
              <a:buChar char="q"/>
            </a:pPr>
            <a:r>
              <a:rPr lang="en-US" sz="2000" b="1" dirty="0">
                <a:solidFill>
                  <a:srgbClr val="000000"/>
                </a:solidFill>
                <a:latin typeface="Poppins" panose="00000500000000000000" pitchFamily="2" charset="0"/>
                <a:ea typeface="PT Sans" panose="020B0503020203020204" pitchFamily="34" charset="0"/>
                <a:cs typeface="Poppins" panose="00000500000000000000" pitchFamily="2" charset="0"/>
              </a:rPr>
              <a:t>Function: Maintains optimal operating temperatures for the CPU, GPU, and other components.</a:t>
            </a:r>
          </a:p>
        </p:txBody>
      </p:sp>
      <p:sp>
        <p:nvSpPr>
          <p:cNvPr id="17" name="Rectangle 16">
            <a:extLst>
              <a:ext uri="{FF2B5EF4-FFF2-40B4-BE49-F238E27FC236}">
                <a16:creationId xmlns:a16="http://schemas.microsoft.com/office/drawing/2014/main" id="{D4880DC0-6E5C-43F7-ABE6-5DE770AD53CA}"/>
              </a:ext>
            </a:extLst>
          </p:cNvPr>
          <p:cNvSpPr/>
          <p:nvPr/>
        </p:nvSpPr>
        <p:spPr>
          <a:xfrm flipH="1" flipV="1">
            <a:off x="9830937" y="0"/>
            <a:ext cx="2361063" cy="24097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Placeholder 9" descr="A close-up of a computer chip&#10;&#10;Description automatically generated">
            <a:extLst>
              <a:ext uri="{FF2B5EF4-FFF2-40B4-BE49-F238E27FC236}">
                <a16:creationId xmlns:a16="http://schemas.microsoft.com/office/drawing/2014/main" id="{385AAE6D-FCBE-BCF5-6B74-729D2881185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691" r="8691"/>
          <a:stretch>
            <a:fillRect/>
          </a:stretch>
        </p:blipFill>
        <p:spPr>
          <a:xfrm>
            <a:off x="5851208" y="551670"/>
            <a:ext cx="4383767" cy="3537396"/>
          </a:xfrm>
        </p:spPr>
      </p:pic>
      <p:pic>
        <p:nvPicPr>
          <p:cNvPr id="12" name="Picture 11" descr="A fan inside a computer&#10;&#10;Description automatically generated">
            <a:extLst>
              <a:ext uri="{FF2B5EF4-FFF2-40B4-BE49-F238E27FC236}">
                <a16:creationId xmlns:a16="http://schemas.microsoft.com/office/drawing/2014/main" id="{F4500BD7-36DB-C58E-F966-0EC6461970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05" t="11145" r="7095" b="11145"/>
          <a:stretch/>
        </p:blipFill>
        <p:spPr>
          <a:xfrm>
            <a:off x="7114276" y="3393975"/>
            <a:ext cx="4188542" cy="2848563"/>
          </a:xfrm>
          <a:prstGeom prst="rect">
            <a:avLst/>
          </a:prstGeom>
        </p:spPr>
      </p:pic>
    </p:spTree>
    <p:extLst>
      <p:ext uri="{BB962C8B-B14F-4D97-AF65-F5344CB8AC3E}">
        <p14:creationId xmlns:p14="http://schemas.microsoft.com/office/powerpoint/2010/main" val="2189619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DBD82CE4-1273-4DAE-BD29-4528934467E0}"/>
              </a:ext>
            </a:extLst>
          </p:cNvPr>
          <p:cNvSpPr/>
          <p:nvPr/>
        </p:nvSpPr>
        <p:spPr>
          <a:xfrm>
            <a:off x="5653315" y="0"/>
            <a:ext cx="6546654" cy="6553374"/>
          </a:xfrm>
          <a:custGeom>
            <a:avLst/>
            <a:gdLst>
              <a:gd name="connsiteX0" fmla="*/ 346257 w 6546654"/>
              <a:gd name="connsiteY0" fmla="*/ 0 h 6553374"/>
              <a:gd name="connsiteX1" fmla="*/ 6546654 w 6546654"/>
              <a:gd name="connsiteY1" fmla="*/ 0 h 6553374"/>
              <a:gd name="connsiteX2" fmla="*/ 6546654 w 6546654"/>
              <a:gd name="connsiteY2" fmla="*/ 5956859 h 6553374"/>
              <a:gd name="connsiteX3" fmla="*/ 6502467 w 6546654"/>
              <a:gd name="connsiteY3" fmla="*/ 5984074 h 6553374"/>
              <a:gd name="connsiteX4" fmla="*/ 4403498 w 6546654"/>
              <a:gd name="connsiteY4" fmla="*/ 6553374 h 6553374"/>
              <a:gd name="connsiteX5" fmla="*/ 0 w 6546654"/>
              <a:gd name="connsiteY5" fmla="*/ 1836509 h 6553374"/>
              <a:gd name="connsiteX6" fmla="*/ 346049 w 6546654"/>
              <a:gd name="connsiteY6" fmla="*/ 493 h 655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654" h="6553374">
                <a:moveTo>
                  <a:pt x="346257" y="0"/>
                </a:moveTo>
                <a:lnTo>
                  <a:pt x="6546654" y="0"/>
                </a:lnTo>
                <a:lnTo>
                  <a:pt x="6546654" y="5956859"/>
                </a:lnTo>
                <a:lnTo>
                  <a:pt x="6502467" y="5984074"/>
                </a:lnTo>
                <a:cubicBezTo>
                  <a:pt x="5878521" y="6347143"/>
                  <a:pt x="5163493" y="6553374"/>
                  <a:pt x="4403498" y="6553374"/>
                </a:cubicBezTo>
                <a:cubicBezTo>
                  <a:pt x="1971514" y="6553374"/>
                  <a:pt x="0" y="4441562"/>
                  <a:pt x="0" y="1836509"/>
                </a:cubicBezTo>
                <a:cubicBezTo>
                  <a:pt x="0" y="1185246"/>
                  <a:pt x="123220" y="564811"/>
                  <a:pt x="346049" y="493"/>
                </a:cubicBezTo>
                <a:close/>
              </a:path>
            </a:pathLst>
          </a:custGeom>
          <a:solidFill>
            <a:srgbClr val="38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1" name="Freeform: Shape 50">
            <a:extLst>
              <a:ext uri="{FF2B5EF4-FFF2-40B4-BE49-F238E27FC236}">
                <a16:creationId xmlns:a16="http://schemas.microsoft.com/office/drawing/2014/main" id="{56518EB0-AFE5-870F-4B0D-05CFBB902999}"/>
              </a:ext>
            </a:extLst>
          </p:cNvPr>
          <p:cNvSpPr/>
          <p:nvPr/>
        </p:nvSpPr>
        <p:spPr>
          <a:xfrm>
            <a:off x="1" y="-7582"/>
            <a:ext cx="8390128" cy="6117998"/>
          </a:xfrm>
          <a:custGeom>
            <a:avLst/>
            <a:gdLst>
              <a:gd name="connsiteX0" fmla="*/ 0 w 8299183"/>
              <a:gd name="connsiteY0" fmla="*/ 0 h 6117998"/>
              <a:gd name="connsiteX1" fmla="*/ 7952926 w 8299183"/>
              <a:gd name="connsiteY1" fmla="*/ 0 h 6117998"/>
              <a:gd name="connsiteX2" fmla="*/ 7953134 w 8299183"/>
              <a:gd name="connsiteY2" fmla="*/ 460 h 6117998"/>
              <a:gd name="connsiteX3" fmla="*/ 8299183 w 8299183"/>
              <a:gd name="connsiteY3" fmla="*/ 1714500 h 6117998"/>
              <a:gd name="connsiteX4" fmla="*/ 3895685 w 8299183"/>
              <a:gd name="connsiteY4" fmla="*/ 6117998 h 6117998"/>
              <a:gd name="connsiteX5" fmla="*/ 23666 w 8299183"/>
              <a:gd name="connsiteY5" fmla="*/ 3813469 h 6117998"/>
              <a:gd name="connsiteX6" fmla="*/ 0 w 8299183"/>
              <a:gd name="connsiteY6" fmla="*/ 3764342 h 611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9183" h="6117998">
                <a:moveTo>
                  <a:pt x="0" y="0"/>
                </a:moveTo>
                <a:lnTo>
                  <a:pt x="7952926" y="0"/>
                </a:lnTo>
                <a:lnTo>
                  <a:pt x="7953134" y="460"/>
                </a:lnTo>
                <a:cubicBezTo>
                  <a:pt x="8175963" y="527287"/>
                  <a:pt x="8299183" y="1106504"/>
                  <a:pt x="8299183" y="1714500"/>
                </a:cubicBezTo>
                <a:cubicBezTo>
                  <a:pt x="8299183" y="4146485"/>
                  <a:pt x="6327670" y="6117998"/>
                  <a:pt x="3895685" y="6117998"/>
                </a:cubicBezTo>
                <a:cubicBezTo>
                  <a:pt x="2223696" y="6117998"/>
                  <a:pt x="769351" y="5186150"/>
                  <a:pt x="23666" y="3813469"/>
                </a:cubicBezTo>
                <a:lnTo>
                  <a:pt x="0" y="3764342"/>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9" name="Freeform: Shape 48">
            <a:extLst>
              <a:ext uri="{FF2B5EF4-FFF2-40B4-BE49-F238E27FC236}">
                <a16:creationId xmlns:a16="http://schemas.microsoft.com/office/drawing/2014/main" id="{32A95B32-0EBF-D535-AA08-DCEDA926278E}"/>
              </a:ext>
            </a:extLst>
          </p:cNvPr>
          <p:cNvSpPr/>
          <p:nvPr/>
        </p:nvSpPr>
        <p:spPr>
          <a:xfrm>
            <a:off x="9574471" y="6172200"/>
            <a:ext cx="2625499" cy="695780"/>
          </a:xfrm>
          <a:custGeom>
            <a:avLst/>
            <a:gdLst>
              <a:gd name="connsiteX0" fmla="*/ 1965990 w 2625499"/>
              <a:gd name="connsiteY0" fmla="*/ 0 h 695780"/>
              <a:gd name="connsiteX1" fmla="*/ 2485082 w 2625499"/>
              <a:gd name="connsiteY1" fmla="*/ 41869 h 695780"/>
              <a:gd name="connsiteX2" fmla="*/ 2625499 w 2625499"/>
              <a:gd name="connsiteY2" fmla="*/ 70640 h 695780"/>
              <a:gd name="connsiteX3" fmla="*/ 2625499 w 2625499"/>
              <a:gd name="connsiteY3" fmla="*/ 695780 h 695780"/>
              <a:gd name="connsiteX4" fmla="*/ 0 w 2625499"/>
              <a:gd name="connsiteY4" fmla="*/ 695780 h 695780"/>
              <a:gd name="connsiteX5" fmla="*/ 100683 w 2625499"/>
              <a:gd name="connsiteY5" fmla="*/ 612131 h 695780"/>
              <a:gd name="connsiteX6" fmla="*/ 1965990 w 2625499"/>
              <a:gd name="connsiteY6" fmla="*/ 0 h 69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5499" h="695780">
                <a:moveTo>
                  <a:pt x="1965990" y="0"/>
                </a:moveTo>
                <a:cubicBezTo>
                  <a:pt x="2143128" y="0"/>
                  <a:pt x="2316598" y="14358"/>
                  <a:pt x="2485082" y="41869"/>
                </a:cubicBezTo>
                <a:lnTo>
                  <a:pt x="2625499" y="70640"/>
                </a:lnTo>
                <a:lnTo>
                  <a:pt x="2625499" y="695780"/>
                </a:lnTo>
                <a:lnTo>
                  <a:pt x="0" y="695780"/>
                </a:lnTo>
                <a:lnTo>
                  <a:pt x="100683" y="612131"/>
                </a:lnTo>
                <a:cubicBezTo>
                  <a:pt x="607583" y="229720"/>
                  <a:pt x="1257439" y="0"/>
                  <a:pt x="1965990" y="0"/>
                </a:cubicBezTo>
                <a:close/>
              </a:path>
            </a:pathLst>
          </a:cu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oup 2">
            <a:extLst>
              <a:ext uri="{FF2B5EF4-FFF2-40B4-BE49-F238E27FC236}">
                <a16:creationId xmlns:a16="http://schemas.microsoft.com/office/drawing/2014/main" id="{A22F2503-7B4E-1113-2EAB-7DC63A574158}"/>
              </a:ext>
            </a:extLst>
          </p:cNvPr>
          <p:cNvGrpSpPr/>
          <p:nvPr/>
        </p:nvGrpSpPr>
        <p:grpSpPr>
          <a:xfrm>
            <a:off x="6585434" y="4513941"/>
            <a:ext cx="2879725" cy="1462648"/>
            <a:chOff x="1055689" y="3854018"/>
            <a:chExt cx="2799209" cy="1526827"/>
          </a:xfrm>
        </p:grpSpPr>
        <p:sp>
          <p:nvSpPr>
            <p:cNvPr id="4" name="Rectangle: Rounded Corners 8">
              <a:extLst>
                <a:ext uri="{FF2B5EF4-FFF2-40B4-BE49-F238E27FC236}">
                  <a16:creationId xmlns:a16="http://schemas.microsoft.com/office/drawing/2014/main" id="{97FF0EEF-6925-FC69-7DCB-DCF094798F52}"/>
                </a:ext>
              </a:extLst>
            </p:cNvPr>
            <p:cNvSpPr/>
            <p:nvPr/>
          </p:nvSpPr>
          <p:spPr>
            <a:xfrm>
              <a:off x="1117350" y="4008793"/>
              <a:ext cx="2737548" cy="1372052"/>
            </a:xfrm>
            <a:prstGeom prst="roundRect">
              <a:avLst>
                <a:gd name="adj" fmla="val 12012"/>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Rounded Corners 9">
              <a:extLst>
                <a:ext uri="{FF2B5EF4-FFF2-40B4-BE49-F238E27FC236}">
                  <a16:creationId xmlns:a16="http://schemas.microsoft.com/office/drawing/2014/main" id="{FD676511-BF73-FFF2-9D24-0EE4F8F8338A}"/>
                </a:ext>
              </a:extLst>
            </p:cNvPr>
            <p:cNvSpPr/>
            <p:nvPr/>
          </p:nvSpPr>
          <p:spPr>
            <a:xfrm>
              <a:off x="1055689" y="3854018"/>
              <a:ext cx="2737547" cy="1437535"/>
            </a:xfrm>
            <a:prstGeom prst="roundRect">
              <a:avLst>
                <a:gd name="adj" fmla="val 11296"/>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 name="Title 3">
            <a:extLst>
              <a:ext uri="{FF2B5EF4-FFF2-40B4-BE49-F238E27FC236}">
                <a16:creationId xmlns:a16="http://schemas.microsoft.com/office/drawing/2014/main" id="{660FD3A0-4D43-22AE-CF48-7E2C6C8B8176}"/>
              </a:ext>
            </a:extLst>
          </p:cNvPr>
          <p:cNvSpPr txBox="1">
            <a:spLocks/>
          </p:cNvSpPr>
          <p:nvPr/>
        </p:nvSpPr>
        <p:spPr>
          <a:xfrm>
            <a:off x="4415603" y="2469870"/>
            <a:ext cx="3722625" cy="19239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b="1" dirty="0">
                <a:solidFill>
                  <a:schemeClr val="accent1"/>
                </a:solidFill>
                <a:latin typeface="Poppins" panose="00000500000000000000" pitchFamily="2" charset="0"/>
                <a:cs typeface="Poppins" panose="00000500000000000000" pitchFamily="2" charset="0"/>
              </a:rPr>
              <a:t>Questions</a:t>
            </a:r>
            <a:r>
              <a:rPr lang="en-US" sz="5400" b="1" dirty="0">
                <a:solidFill>
                  <a:schemeClr val="accent1"/>
                </a:solidFill>
                <a:latin typeface="Poppins" panose="00000500000000000000" pitchFamily="2" charset="0"/>
                <a:cs typeface="Poppins" panose="00000500000000000000" pitchFamily="2" charset="0"/>
              </a:rPr>
              <a:t> </a:t>
            </a:r>
            <a:r>
              <a:rPr lang="en-US" sz="5400" b="1" dirty="0">
                <a:solidFill>
                  <a:srgbClr val="F3C43F"/>
                </a:solidFill>
                <a:latin typeface="Poppins" panose="00000500000000000000" pitchFamily="2" charset="0"/>
                <a:cs typeface="Poppins" panose="00000500000000000000" pitchFamily="2" charset="0"/>
              </a:rPr>
              <a:t>and Answers</a:t>
            </a:r>
          </a:p>
        </p:txBody>
      </p:sp>
      <p:grpSp>
        <p:nvGrpSpPr>
          <p:cNvPr id="6" name="Group 5">
            <a:extLst>
              <a:ext uri="{FF2B5EF4-FFF2-40B4-BE49-F238E27FC236}">
                <a16:creationId xmlns:a16="http://schemas.microsoft.com/office/drawing/2014/main" id="{824B8485-F972-ABF3-3784-979A6D94F7D8}"/>
              </a:ext>
            </a:extLst>
          </p:cNvPr>
          <p:cNvGrpSpPr/>
          <p:nvPr/>
        </p:nvGrpSpPr>
        <p:grpSpPr>
          <a:xfrm>
            <a:off x="6585434" y="1129831"/>
            <a:ext cx="2879725" cy="1462648"/>
            <a:chOff x="1055689" y="3854018"/>
            <a:chExt cx="2799209" cy="1526827"/>
          </a:xfrm>
        </p:grpSpPr>
        <p:sp>
          <p:nvSpPr>
            <p:cNvPr id="7" name="Rectangle: Rounded Corners 8">
              <a:extLst>
                <a:ext uri="{FF2B5EF4-FFF2-40B4-BE49-F238E27FC236}">
                  <a16:creationId xmlns:a16="http://schemas.microsoft.com/office/drawing/2014/main" id="{B54D7D12-6B48-8062-EE8C-844250D0EBCC}"/>
                </a:ext>
              </a:extLst>
            </p:cNvPr>
            <p:cNvSpPr/>
            <p:nvPr/>
          </p:nvSpPr>
          <p:spPr>
            <a:xfrm>
              <a:off x="1117350" y="4008793"/>
              <a:ext cx="2737548" cy="1372052"/>
            </a:xfrm>
            <a:prstGeom prst="roundRect">
              <a:avLst>
                <a:gd name="adj" fmla="val 12012"/>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9">
              <a:extLst>
                <a:ext uri="{FF2B5EF4-FFF2-40B4-BE49-F238E27FC236}">
                  <a16:creationId xmlns:a16="http://schemas.microsoft.com/office/drawing/2014/main" id="{DF6AD43E-8948-EBEC-38E2-C3310296A971}"/>
                </a:ext>
              </a:extLst>
            </p:cNvPr>
            <p:cNvSpPr/>
            <p:nvPr/>
          </p:nvSpPr>
          <p:spPr>
            <a:xfrm>
              <a:off x="1055689" y="3854018"/>
              <a:ext cx="2737547" cy="1437535"/>
            </a:xfrm>
            <a:prstGeom prst="roundRect">
              <a:avLst>
                <a:gd name="adj" fmla="val 11296"/>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11" name="Group 10">
            <a:extLst>
              <a:ext uri="{FF2B5EF4-FFF2-40B4-BE49-F238E27FC236}">
                <a16:creationId xmlns:a16="http://schemas.microsoft.com/office/drawing/2014/main" id="{124C147B-B879-F834-5D73-6E876D1668FB}"/>
              </a:ext>
            </a:extLst>
          </p:cNvPr>
          <p:cNvGrpSpPr/>
          <p:nvPr/>
        </p:nvGrpSpPr>
        <p:grpSpPr>
          <a:xfrm>
            <a:off x="8252051" y="2960236"/>
            <a:ext cx="2879725" cy="1462648"/>
            <a:chOff x="1055689" y="3854018"/>
            <a:chExt cx="2799209" cy="1526827"/>
          </a:xfrm>
        </p:grpSpPr>
        <p:sp>
          <p:nvSpPr>
            <p:cNvPr id="12" name="Rectangle: Rounded Corners 8">
              <a:extLst>
                <a:ext uri="{FF2B5EF4-FFF2-40B4-BE49-F238E27FC236}">
                  <a16:creationId xmlns:a16="http://schemas.microsoft.com/office/drawing/2014/main" id="{9499B6AB-FFF7-4482-B80A-A0BDE01C29DF}"/>
                </a:ext>
              </a:extLst>
            </p:cNvPr>
            <p:cNvSpPr/>
            <p:nvPr/>
          </p:nvSpPr>
          <p:spPr>
            <a:xfrm>
              <a:off x="1117350" y="4008793"/>
              <a:ext cx="2737548" cy="1372052"/>
            </a:xfrm>
            <a:prstGeom prst="roundRect">
              <a:avLst>
                <a:gd name="adj" fmla="val 12012"/>
              </a:avLst>
            </a:prstGeom>
            <a:solidFill>
              <a:schemeClr val="tx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Rounded Corners 9">
              <a:extLst>
                <a:ext uri="{FF2B5EF4-FFF2-40B4-BE49-F238E27FC236}">
                  <a16:creationId xmlns:a16="http://schemas.microsoft.com/office/drawing/2014/main" id="{D7A78357-EDBC-28A6-9663-D19EEE874829}"/>
                </a:ext>
              </a:extLst>
            </p:cNvPr>
            <p:cNvSpPr/>
            <p:nvPr/>
          </p:nvSpPr>
          <p:spPr>
            <a:xfrm>
              <a:off x="1055689" y="3854018"/>
              <a:ext cx="2737547" cy="1437535"/>
            </a:xfrm>
            <a:prstGeom prst="roundRect">
              <a:avLst>
                <a:gd name="adj" fmla="val 11296"/>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7" name="Rectangle: Rounded Corners 16">
            <a:extLst>
              <a:ext uri="{FF2B5EF4-FFF2-40B4-BE49-F238E27FC236}">
                <a16:creationId xmlns:a16="http://schemas.microsoft.com/office/drawing/2014/main" id="{8D921884-BEF7-914A-499C-09316B2F1EBD}"/>
              </a:ext>
            </a:extLst>
          </p:cNvPr>
          <p:cNvSpPr/>
          <p:nvPr/>
        </p:nvSpPr>
        <p:spPr>
          <a:xfrm>
            <a:off x="754514" y="476249"/>
            <a:ext cx="3574908" cy="6036253"/>
          </a:xfrm>
          <a:prstGeom prst="roundRect">
            <a:avLst>
              <a:gd name="adj" fmla="val 50000"/>
            </a:avLst>
          </a:prstGeom>
          <a:solidFill>
            <a:srgbClr val="38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Oval 18">
            <a:extLst>
              <a:ext uri="{FF2B5EF4-FFF2-40B4-BE49-F238E27FC236}">
                <a16:creationId xmlns:a16="http://schemas.microsoft.com/office/drawing/2014/main" id="{51D4804E-E181-3461-D33E-E4F5544D7711}"/>
              </a:ext>
            </a:extLst>
          </p:cNvPr>
          <p:cNvSpPr/>
          <p:nvPr/>
        </p:nvSpPr>
        <p:spPr>
          <a:xfrm>
            <a:off x="7674563" y="2762523"/>
            <a:ext cx="764902" cy="764902"/>
          </a:xfrm>
          <a:prstGeom prst="ellipse">
            <a:avLst/>
          </a:prstGeom>
          <a:solidFill>
            <a:schemeClr val="accent3"/>
          </a:solidFill>
          <a:ln w="6350">
            <a:solidFill>
              <a:srgbClr val="F3C4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1" name="Graphic 20">
            <a:extLst>
              <a:ext uri="{FF2B5EF4-FFF2-40B4-BE49-F238E27FC236}">
                <a16:creationId xmlns:a16="http://schemas.microsoft.com/office/drawing/2014/main" id="{FD24084D-AB2F-5FEE-430F-80AB304C8F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7907" y="2902826"/>
            <a:ext cx="482276" cy="482276"/>
          </a:xfrm>
          <a:prstGeom prst="rect">
            <a:avLst/>
          </a:prstGeom>
        </p:spPr>
      </p:pic>
      <p:grpSp>
        <p:nvGrpSpPr>
          <p:cNvPr id="34" name="Graphic 73">
            <a:extLst>
              <a:ext uri="{FF2B5EF4-FFF2-40B4-BE49-F238E27FC236}">
                <a16:creationId xmlns:a16="http://schemas.microsoft.com/office/drawing/2014/main" id="{6C8951DD-B0E2-DA29-8AB3-5FFDD56D0D8A}"/>
              </a:ext>
            </a:extLst>
          </p:cNvPr>
          <p:cNvGrpSpPr/>
          <p:nvPr/>
        </p:nvGrpSpPr>
        <p:grpSpPr>
          <a:xfrm rot="19377636">
            <a:off x="8862261" y="615511"/>
            <a:ext cx="323562" cy="1085322"/>
            <a:chOff x="9693107" y="1207384"/>
            <a:chExt cx="329700" cy="1105911"/>
          </a:xfrm>
          <a:solidFill>
            <a:schemeClr val="accent2"/>
          </a:solidFill>
        </p:grpSpPr>
        <p:sp>
          <p:nvSpPr>
            <p:cNvPr id="35" name="Freeform: Shape 75">
              <a:extLst>
                <a:ext uri="{FF2B5EF4-FFF2-40B4-BE49-F238E27FC236}">
                  <a16:creationId xmlns:a16="http://schemas.microsoft.com/office/drawing/2014/main" id="{0B7D5721-5E3B-6A95-72C8-C1C2CF46788F}"/>
                </a:ext>
              </a:extLst>
            </p:cNvPr>
            <p:cNvSpPr/>
            <p:nvPr/>
          </p:nvSpPr>
          <p:spPr>
            <a:xfrm>
              <a:off x="9956244" y="1333474"/>
              <a:ext cx="66563" cy="707837"/>
            </a:xfrm>
            <a:custGeom>
              <a:avLst/>
              <a:gdLst>
                <a:gd name="connsiteX0" fmla="*/ 63574 w 66563"/>
                <a:gd name="connsiteY0" fmla="*/ 0 h 707837"/>
                <a:gd name="connsiteX1" fmla="*/ 63937 w 66563"/>
                <a:gd name="connsiteY1" fmla="*/ 44727 h 707837"/>
                <a:gd name="connsiteX2" fmla="*/ 63937 w 66563"/>
                <a:gd name="connsiteY2" fmla="*/ 108011 h 707837"/>
                <a:gd name="connsiteX3" fmla="*/ 64517 w 66563"/>
                <a:gd name="connsiteY3" fmla="*/ 132441 h 707837"/>
                <a:gd name="connsiteX4" fmla="*/ 64517 w 66563"/>
                <a:gd name="connsiteY4" fmla="*/ 193261 h 707837"/>
                <a:gd name="connsiteX5" fmla="*/ 64517 w 66563"/>
                <a:gd name="connsiteY5" fmla="*/ 222257 h 707837"/>
                <a:gd name="connsiteX6" fmla="*/ 64517 w 66563"/>
                <a:gd name="connsiteY6" fmla="*/ 245454 h 707837"/>
                <a:gd name="connsiteX7" fmla="*/ 64517 w 66563"/>
                <a:gd name="connsiteY7" fmla="*/ 283729 h 707837"/>
                <a:gd name="connsiteX8" fmla="*/ 64517 w 66563"/>
                <a:gd name="connsiteY8" fmla="*/ 306202 h 707837"/>
                <a:gd name="connsiteX9" fmla="*/ 65024 w 66563"/>
                <a:gd name="connsiteY9" fmla="*/ 323310 h 707837"/>
                <a:gd name="connsiteX10" fmla="*/ 65024 w 66563"/>
                <a:gd name="connsiteY10" fmla="*/ 349044 h 707837"/>
                <a:gd name="connsiteX11" fmla="*/ 65024 w 66563"/>
                <a:gd name="connsiteY11" fmla="*/ 350276 h 707837"/>
                <a:gd name="connsiteX12" fmla="*/ 65024 w 66563"/>
                <a:gd name="connsiteY12" fmla="*/ 361875 h 707837"/>
                <a:gd name="connsiteX13" fmla="*/ 65024 w 66563"/>
                <a:gd name="connsiteY13" fmla="*/ 373981 h 707837"/>
                <a:gd name="connsiteX14" fmla="*/ 65024 w 66563"/>
                <a:gd name="connsiteY14" fmla="*/ 405949 h 707837"/>
                <a:gd name="connsiteX15" fmla="*/ 65024 w 66563"/>
                <a:gd name="connsiteY15" fmla="*/ 430306 h 707837"/>
                <a:gd name="connsiteX16" fmla="*/ 65024 w 66563"/>
                <a:gd name="connsiteY16" fmla="*/ 460172 h 707837"/>
                <a:gd name="connsiteX17" fmla="*/ 65749 w 66563"/>
                <a:gd name="connsiteY17" fmla="*/ 485254 h 707837"/>
                <a:gd name="connsiteX18" fmla="*/ 65749 w 66563"/>
                <a:gd name="connsiteY18" fmla="*/ 511496 h 707837"/>
                <a:gd name="connsiteX19" fmla="*/ 65749 w 66563"/>
                <a:gd name="connsiteY19" fmla="*/ 545784 h 707837"/>
                <a:gd name="connsiteX20" fmla="*/ 65749 w 66563"/>
                <a:gd name="connsiteY20" fmla="*/ 574201 h 707837"/>
                <a:gd name="connsiteX21" fmla="*/ 66402 w 66563"/>
                <a:gd name="connsiteY21" fmla="*/ 585219 h 707837"/>
                <a:gd name="connsiteX22" fmla="*/ 66402 w 66563"/>
                <a:gd name="connsiteY22" fmla="*/ 588264 h 707837"/>
                <a:gd name="connsiteX23" fmla="*/ 66039 w 66563"/>
                <a:gd name="connsiteY23" fmla="*/ 625017 h 707837"/>
                <a:gd name="connsiteX24" fmla="*/ 66474 w 66563"/>
                <a:gd name="connsiteY24" fmla="*/ 638500 h 707837"/>
                <a:gd name="connsiteX25" fmla="*/ 65822 w 66563"/>
                <a:gd name="connsiteY25" fmla="*/ 667496 h 707837"/>
                <a:gd name="connsiteX26" fmla="*/ 66329 w 66563"/>
                <a:gd name="connsiteY26" fmla="*/ 678950 h 707837"/>
                <a:gd name="connsiteX27" fmla="*/ 64227 w 66563"/>
                <a:gd name="connsiteY27" fmla="*/ 702075 h 707837"/>
                <a:gd name="connsiteX28" fmla="*/ 61690 w 66563"/>
                <a:gd name="connsiteY28" fmla="*/ 704539 h 707837"/>
                <a:gd name="connsiteX29" fmla="*/ 52991 w 66563"/>
                <a:gd name="connsiteY29" fmla="*/ 706569 h 707837"/>
                <a:gd name="connsiteX30" fmla="*/ 48931 w 66563"/>
                <a:gd name="connsiteY30" fmla="*/ 706062 h 707837"/>
                <a:gd name="connsiteX31" fmla="*/ 38130 w 66563"/>
                <a:gd name="connsiteY31" fmla="*/ 707004 h 707837"/>
                <a:gd name="connsiteX32" fmla="*/ 2537 w 66563"/>
                <a:gd name="connsiteY32" fmla="*/ 707004 h 707837"/>
                <a:gd name="connsiteX33" fmla="*/ 2537 w 66563"/>
                <a:gd name="connsiteY33" fmla="*/ 631758 h 707837"/>
                <a:gd name="connsiteX34" fmla="*/ 2537 w 66563"/>
                <a:gd name="connsiteY34" fmla="*/ 563907 h 707837"/>
                <a:gd name="connsiteX35" fmla="*/ 1522 w 66563"/>
                <a:gd name="connsiteY35" fmla="*/ 554193 h 707837"/>
                <a:gd name="connsiteX36" fmla="*/ 2465 w 66563"/>
                <a:gd name="connsiteY36" fmla="*/ 543247 h 707837"/>
                <a:gd name="connsiteX37" fmla="*/ 2465 w 66563"/>
                <a:gd name="connsiteY37" fmla="*/ 508016 h 707837"/>
                <a:gd name="connsiteX38" fmla="*/ 2465 w 66563"/>
                <a:gd name="connsiteY38" fmla="*/ 494606 h 707837"/>
                <a:gd name="connsiteX39" fmla="*/ 2465 w 66563"/>
                <a:gd name="connsiteY39" fmla="*/ 467131 h 707837"/>
                <a:gd name="connsiteX40" fmla="*/ 2030 w 66563"/>
                <a:gd name="connsiteY40" fmla="*/ 450821 h 707837"/>
                <a:gd name="connsiteX41" fmla="*/ 2537 w 66563"/>
                <a:gd name="connsiteY41" fmla="*/ 437338 h 707837"/>
                <a:gd name="connsiteX42" fmla="*/ 1450 w 66563"/>
                <a:gd name="connsiteY42" fmla="*/ 426972 h 707837"/>
                <a:gd name="connsiteX43" fmla="*/ 2320 w 66563"/>
                <a:gd name="connsiteY43" fmla="*/ 409936 h 707837"/>
                <a:gd name="connsiteX44" fmla="*/ 2320 w 66563"/>
                <a:gd name="connsiteY44" fmla="*/ 397178 h 707837"/>
                <a:gd name="connsiteX45" fmla="*/ 2320 w 66563"/>
                <a:gd name="connsiteY45" fmla="*/ 368979 h 707837"/>
                <a:gd name="connsiteX46" fmla="*/ 2320 w 66563"/>
                <a:gd name="connsiteY46" fmla="*/ 356293 h 707837"/>
                <a:gd name="connsiteX47" fmla="*/ 2755 w 66563"/>
                <a:gd name="connsiteY47" fmla="*/ 336213 h 707837"/>
                <a:gd name="connsiteX48" fmla="*/ 1232 w 66563"/>
                <a:gd name="connsiteY48" fmla="*/ 323382 h 707837"/>
                <a:gd name="connsiteX49" fmla="*/ 1232 w 66563"/>
                <a:gd name="connsiteY49" fmla="*/ 298300 h 707837"/>
                <a:gd name="connsiteX50" fmla="*/ 1232 w 66563"/>
                <a:gd name="connsiteY50" fmla="*/ 222040 h 707837"/>
                <a:gd name="connsiteX51" fmla="*/ 1232 w 66563"/>
                <a:gd name="connsiteY51" fmla="*/ 177168 h 707837"/>
                <a:gd name="connsiteX52" fmla="*/ 1232 w 66563"/>
                <a:gd name="connsiteY52" fmla="*/ 140415 h 707837"/>
                <a:gd name="connsiteX53" fmla="*/ 0 w 66563"/>
                <a:gd name="connsiteY53" fmla="*/ 126352 h 707837"/>
                <a:gd name="connsiteX54" fmla="*/ 0 w 66563"/>
                <a:gd name="connsiteY54" fmla="*/ 217 h 70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6563" h="707837">
                  <a:moveTo>
                    <a:pt x="63574" y="0"/>
                  </a:moveTo>
                  <a:cubicBezTo>
                    <a:pt x="63574" y="14933"/>
                    <a:pt x="63696" y="29842"/>
                    <a:pt x="63937" y="44727"/>
                  </a:cubicBezTo>
                  <a:cubicBezTo>
                    <a:pt x="63937" y="65822"/>
                    <a:pt x="63937" y="86917"/>
                    <a:pt x="63937" y="108011"/>
                  </a:cubicBezTo>
                  <a:cubicBezTo>
                    <a:pt x="63937" y="116130"/>
                    <a:pt x="63937" y="124249"/>
                    <a:pt x="64517" y="132441"/>
                  </a:cubicBezTo>
                  <a:cubicBezTo>
                    <a:pt x="65314" y="152666"/>
                    <a:pt x="64517" y="172963"/>
                    <a:pt x="64517" y="193261"/>
                  </a:cubicBezTo>
                  <a:cubicBezTo>
                    <a:pt x="64517" y="202975"/>
                    <a:pt x="64952" y="212616"/>
                    <a:pt x="64517" y="222257"/>
                  </a:cubicBezTo>
                  <a:cubicBezTo>
                    <a:pt x="64009" y="230014"/>
                    <a:pt x="65242" y="237770"/>
                    <a:pt x="64517" y="245454"/>
                  </a:cubicBezTo>
                  <a:cubicBezTo>
                    <a:pt x="63430" y="258213"/>
                    <a:pt x="65532" y="271044"/>
                    <a:pt x="64517" y="283729"/>
                  </a:cubicBezTo>
                  <a:cubicBezTo>
                    <a:pt x="63864" y="290979"/>
                    <a:pt x="64517" y="298735"/>
                    <a:pt x="64517" y="306202"/>
                  </a:cubicBezTo>
                  <a:cubicBezTo>
                    <a:pt x="64517" y="311783"/>
                    <a:pt x="65314" y="317655"/>
                    <a:pt x="65024" y="323310"/>
                  </a:cubicBezTo>
                  <a:cubicBezTo>
                    <a:pt x="64589" y="331936"/>
                    <a:pt x="65024" y="340417"/>
                    <a:pt x="65024" y="349044"/>
                  </a:cubicBezTo>
                  <a:cubicBezTo>
                    <a:pt x="65059" y="349454"/>
                    <a:pt x="65059" y="349866"/>
                    <a:pt x="65024" y="350276"/>
                  </a:cubicBezTo>
                  <a:cubicBezTo>
                    <a:pt x="64042" y="354080"/>
                    <a:pt x="64042" y="358071"/>
                    <a:pt x="65024" y="361875"/>
                  </a:cubicBezTo>
                  <a:cubicBezTo>
                    <a:pt x="65313" y="365905"/>
                    <a:pt x="65313" y="369950"/>
                    <a:pt x="65024" y="373981"/>
                  </a:cubicBezTo>
                  <a:cubicBezTo>
                    <a:pt x="65712" y="384626"/>
                    <a:pt x="65712" y="395304"/>
                    <a:pt x="65024" y="405949"/>
                  </a:cubicBezTo>
                  <a:cubicBezTo>
                    <a:pt x="65024" y="414141"/>
                    <a:pt x="66184" y="422260"/>
                    <a:pt x="65024" y="430306"/>
                  </a:cubicBezTo>
                  <a:cubicBezTo>
                    <a:pt x="63792" y="440237"/>
                    <a:pt x="65024" y="450169"/>
                    <a:pt x="65024" y="460172"/>
                  </a:cubicBezTo>
                  <a:cubicBezTo>
                    <a:pt x="64797" y="468540"/>
                    <a:pt x="65039" y="476913"/>
                    <a:pt x="65749" y="485254"/>
                  </a:cubicBezTo>
                  <a:cubicBezTo>
                    <a:pt x="66329" y="493953"/>
                    <a:pt x="65314" y="502797"/>
                    <a:pt x="65749" y="511496"/>
                  </a:cubicBezTo>
                  <a:cubicBezTo>
                    <a:pt x="65749" y="522949"/>
                    <a:pt x="65387" y="534331"/>
                    <a:pt x="65749" y="545784"/>
                  </a:cubicBezTo>
                  <a:cubicBezTo>
                    <a:pt x="66329" y="555208"/>
                    <a:pt x="65749" y="564777"/>
                    <a:pt x="65749" y="574201"/>
                  </a:cubicBezTo>
                  <a:cubicBezTo>
                    <a:pt x="65205" y="577879"/>
                    <a:pt x="65427" y="581631"/>
                    <a:pt x="66402" y="585219"/>
                  </a:cubicBezTo>
                  <a:cubicBezTo>
                    <a:pt x="66617" y="586222"/>
                    <a:pt x="66617" y="587261"/>
                    <a:pt x="66402" y="588264"/>
                  </a:cubicBezTo>
                  <a:cubicBezTo>
                    <a:pt x="65242" y="600515"/>
                    <a:pt x="67272" y="612766"/>
                    <a:pt x="66039" y="625017"/>
                  </a:cubicBezTo>
                  <a:cubicBezTo>
                    <a:pt x="65604" y="629366"/>
                    <a:pt x="66547" y="634006"/>
                    <a:pt x="66474" y="638500"/>
                  </a:cubicBezTo>
                  <a:cubicBezTo>
                    <a:pt x="66474" y="648214"/>
                    <a:pt x="66474" y="657928"/>
                    <a:pt x="65822" y="667496"/>
                  </a:cubicBezTo>
                  <a:cubicBezTo>
                    <a:pt x="65741" y="671324"/>
                    <a:pt x="65910" y="675144"/>
                    <a:pt x="66329" y="678950"/>
                  </a:cubicBezTo>
                  <a:cubicBezTo>
                    <a:pt x="66826" y="686721"/>
                    <a:pt x="66117" y="694521"/>
                    <a:pt x="64227" y="702075"/>
                  </a:cubicBezTo>
                  <a:cubicBezTo>
                    <a:pt x="63166" y="702640"/>
                    <a:pt x="62286" y="703495"/>
                    <a:pt x="61690" y="704539"/>
                  </a:cubicBezTo>
                  <a:cubicBezTo>
                    <a:pt x="58645" y="708381"/>
                    <a:pt x="57558" y="708599"/>
                    <a:pt x="52991" y="706569"/>
                  </a:cubicBezTo>
                  <a:cubicBezTo>
                    <a:pt x="51727" y="705967"/>
                    <a:pt x="50304" y="705793"/>
                    <a:pt x="48931" y="706062"/>
                  </a:cubicBezTo>
                  <a:cubicBezTo>
                    <a:pt x="45352" y="706591"/>
                    <a:pt x="41746" y="706902"/>
                    <a:pt x="38130" y="707004"/>
                  </a:cubicBezTo>
                  <a:cubicBezTo>
                    <a:pt x="26242" y="707004"/>
                    <a:pt x="14426" y="707004"/>
                    <a:pt x="2537" y="707004"/>
                  </a:cubicBezTo>
                  <a:cubicBezTo>
                    <a:pt x="2537" y="681922"/>
                    <a:pt x="2537" y="656840"/>
                    <a:pt x="2537" y="631758"/>
                  </a:cubicBezTo>
                  <a:cubicBezTo>
                    <a:pt x="2537" y="609141"/>
                    <a:pt x="2537" y="586524"/>
                    <a:pt x="2537" y="563907"/>
                  </a:cubicBezTo>
                  <a:cubicBezTo>
                    <a:pt x="2537" y="560572"/>
                    <a:pt x="507" y="557455"/>
                    <a:pt x="1522" y="554193"/>
                  </a:cubicBezTo>
                  <a:cubicBezTo>
                    <a:pt x="2410" y="550616"/>
                    <a:pt x="2729" y="546922"/>
                    <a:pt x="2465" y="543247"/>
                  </a:cubicBezTo>
                  <a:cubicBezTo>
                    <a:pt x="2465" y="531503"/>
                    <a:pt x="1305" y="519760"/>
                    <a:pt x="2465" y="508016"/>
                  </a:cubicBezTo>
                  <a:cubicBezTo>
                    <a:pt x="2900" y="503594"/>
                    <a:pt x="1595" y="498738"/>
                    <a:pt x="2465" y="494606"/>
                  </a:cubicBezTo>
                  <a:cubicBezTo>
                    <a:pt x="3697" y="485399"/>
                    <a:pt x="1667" y="476265"/>
                    <a:pt x="2465" y="467131"/>
                  </a:cubicBezTo>
                  <a:cubicBezTo>
                    <a:pt x="3117" y="461767"/>
                    <a:pt x="1667" y="456185"/>
                    <a:pt x="2030" y="450821"/>
                  </a:cubicBezTo>
                  <a:cubicBezTo>
                    <a:pt x="2524" y="446345"/>
                    <a:pt x="2694" y="441839"/>
                    <a:pt x="2537" y="437338"/>
                  </a:cubicBezTo>
                  <a:cubicBezTo>
                    <a:pt x="2537" y="433858"/>
                    <a:pt x="1377" y="430524"/>
                    <a:pt x="1450" y="426972"/>
                  </a:cubicBezTo>
                  <a:cubicBezTo>
                    <a:pt x="1450" y="421317"/>
                    <a:pt x="2610" y="415735"/>
                    <a:pt x="2320" y="409936"/>
                  </a:cubicBezTo>
                  <a:cubicBezTo>
                    <a:pt x="2102" y="405686"/>
                    <a:pt x="2102" y="401428"/>
                    <a:pt x="2320" y="397178"/>
                  </a:cubicBezTo>
                  <a:cubicBezTo>
                    <a:pt x="2827" y="387785"/>
                    <a:pt x="2827" y="378371"/>
                    <a:pt x="2320" y="368979"/>
                  </a:cubicBezTo>
                  <a:cubicBezTo>
                    <a:pt x="1856" y="364763"/>
                    <a:pt x="1856" y="360509"/>
                    <a:pt x="2320" y="356293"/>
                  </a:cubicBezTo>
                  <a:cubicBezTo>
                    <a:pt x="3697" y="349551"/>
                    <a:pt x="2320" y="342882"/>
                    <a:pt x="2755" y="336213"/>
                  </a:cubicBezTo>
                  <a:cubicBezTo>
                    <a:pt x="2488" y="331911"/>
                    <a:pt x="1980" y="327627"/>
                    <a:pt x="1232" y="323382"/>
                  </a:cubicBezTo>
                  <a:cubicBezTo>
                    <a:pt x="1232" y="314973"/>
                    <a:pt x="1232" y="306637"/>
                    <a:pt x="1232" y="298300"/>
                  </a:cubicBezTo>
                  <a:cubicBezTo>
                    <a:pt x="1232" y="272856"/>
                    <a:pt x="1232" y="247556"/>
                    <a:pt x="1232" y="222040"/>
                  </a:cubicBezTo>
                  <a:cubicBezTo>
                    <a:pt x="1232" y="207107"/>
                    <a:pt x="1232" y="192101"/>
                    <a:pt x="1232" y="177168"/>
                  </a:cubicBezTo>
                  <a:cubicBezTo>
                    <a:pt x="1232" y="164917"/>
                    <a:pt x="435" y="152666"/>
                    <a:pt x="1232" y="140415"/>
                  </a:cubicBezTo>
                  <a:cubicBezTo>
                    <a:pt x="1232" y="135703"/>
                    <a:pt x="0" y="131136"/>
                    <a:pt x="0" y="126352"/>
                  </a:cubicBezTo>
                  <a:cubicBezTo>
                    <a:pt x="0" y="84307"/>
                    <a:pt x="0" y="42262"/>
                    <a:pt x="0" y="217"/>
                  </a:cubicBezTo>
                  <a:close/>
                </a:path>
              </a:pathLst>
            </a:custGeom>
            <a:grpFill/>
            <a:ln w="7247" cap="flat">
              <a:solidFill>
                <a:schemeClr val="accent1"/>
              </a:solidFill>
              <a:prstDash val="solid"/>
              <a:miter/>
            </a:ln>
          </p:spPr>
          <p:txBody>
            <a:bodyPr rtlCol="0" anchor="ctr"/>
            <a:lstStyle/>
            <a:p>
              <a:endParaRPr lang="en-ID"/>
            </a:p>
          </p:txBody>
        </p:sp>
        <p:sp>
          <p:nvSpPr>
            <p:cNvPr id="36" name="Freeform: Shape 76">
              <a:extLst>
                <a:ext uri="{FF2B5EF4-FFF2-40B4-BE49-F238E27FC236}">
                  <a16:creationId xmlns:a16="http://schemas.microsoft.com/office/drawing/2014/main" id="{63EE4101-C30F-CD77-BC88-6C139B140CA8}"/>
                </a:ext>
              </a:extLst>
            </p:cNvPr>
            <p:cNvSpPr/>
            <p:nvPr/>
          </p:nvSpPr>
          <p:spPr>
            <a:xfrm>
              <a:off x="9693107" y="1333619"/>
              <a:ext cx="67556" cy="707551"/>
            </a:xfrm>
            <a:custGeom>
              <a:avLst/>
              <a:gdLst>
                <a:gd name="connsiteX0" fmla="*/ 2605 w 67556"/>
                <a:gd name="connsiteY0" fmla="*/ 702075 h 707551"/>
                <a:gd name="connsiteX1" fmla="*/ 213 w 67556"/>
                <a:gd name="connsiteY1" fmla="*/ 687576 h 707551"/>
                <a:gd name="connsiteX2" fmla="*/ 213 w 67556"/>
                <a:gd name="connsiteY2" fmla="*/ 568691 h 707551"/>
                <a:gd name="connsiteX3" fmla="*/ 213 w 67556"/>
                <a:gd name="connsiteY3" fmla="*/ 502725 h 707551"/>
                <a:gd name="connsiteX4" fmla="*/ 213 w 67556"/>
                <a:gd name="connsiteY4" fmla="*/ 405732 h 707551"/>
                <a:gd name="connsiteX5" fmla="*/ 213 w 67556"/>
                <a:gd name="connsiteY5" fmla="*/ 294966 h 707551"/>
                <a:gd name="connsiteX6" fmla="*/ 213 w 67556"/>
                <a:gd name="connsiteY6" fmla="*/ 225374 h 707551"/>
                <a:gd name="connsiteX7" fmla="*/ 213 w 67556"/>
                <a:gd name="connsiteY7" fmla="*/ 203627 h 707551"/>
                <a:gd name="connsiteX8" fmla="*/ 213 w 67556"/>
                <a:gd name="connsiteY8" fmla="*/ 161365 h 707551"/>
                <a:gd name="connsiteX9" fmla="*/ 865 w 67556"/>
                <a:gd name="connsiteY9" fmla="*/ 114608 h 707551"/>
                <a:gd name="connsiteX10" fmla="*/ 1373 w 67556"/>
                <a:gd name="connsiteY10" fmla="*/ 42770 h 707551"/>
                <a:gd name="connsiteX11" fmla="*/ 1373 w 67556"/>
                <a:gd name="connsiteY11" fmla="*/ 0 h 707551"/>
                <a:gd name="connsiteX12" fmla="*/ 65455 w 67556"/>
                <a:gd name="connsiteY12" fmla="*/ 0 h 707551"/>
                <a:gd name="connsiteX13" fmla="*/ 65455 w 67556"/>
                <a:gd name="connsiteY13" fmla="*/ 23850 h 707551"/>
                <a:gd name="connsiteX14" fmla="*/ 65455 w 67556"/>
                <a:gd name="connsiteY14" fmla="*/ 36680 h 707551"/>
                <a:gd name="connsiteX15" fmla="*/ 67412 w 67556"/>
                <a:gd name="connsiteY15" fmla="*/ 44654 h 707551"/>
                <a:gd name="connsiteX16" fmla="*/ 65889 w 67556"/>
                <a:gd name="connsiteY16" fmla="*/ 59153 h 707551"/>
                <a:gd name="connsiteX17" fmla="*/ 64585 w 67556"/>
                <a:gd name="connsiteY17" fmla="*/ 74376 h 707551"/>
                <a:gd name="connsiteX18" fmla="*/ 65527 w 67556"/>
                <a:gd name="connsiteY18" fmla="*/ 129759 h 707551"/>
                <a:gd name="connsiteX19" fmla="*/ 65527 w 67556"/>
                <a:gd name="connsiteY19" fmla="*/ 133456 h 707551"/>
                <a:gd name="connsiteX20" fmla="*/ 64585 w 67556"/>
                <a:gd name="connsiteY20" fmla="*/ 143170 h 707551"/>
                <a:gd name="connsiteX21" fmla="*/ 64585 w 67556"/>
                <a:gd name="connsiteY21" fmla="*/ 180575 h 707551"/>
                <a:gd name="connsiteX22" fmla="*/ 64585 w 67556"/>
                <a:gd name="connsiteY22" fmla="*/ 217980 h 707551"/>
                <a:gd name="connsiteX23" fmla="*/ 63570 w 67556"/>
                <a:gd name="connsiteY23" fmla="*/ 270681 h 707551"/>
                <a:gd name="connsiteX24" fmla="*/ 63570 w 67556"/>
                <a:gd name="connsiteY24" fmla="*/ 277930 h 707551"/>
                <a:gd name="connsiteX25" fmla="*/ 64150 w 67556"/>
                <a:gd name="connsiteY25" fmla="*/ 295038 h 707551"/>
                <a:gd name="connsiteX26" fmla="*/ 65165 w 67556"/>
                <a:gd name="connsiteY26" fmla="*/ 304389 h 707551"/>
                <a:gd name="connsiteX27" fmla="*/ 64440 w 67556"/>
                <a:gd name="connsiteY27" fmla="*/ 309609 h 707551"/>
                <a:gd name="connsiteX28" fmla="*/ 63642 w 67556"/>
                <a:gd name="connsiteY28" fmla="*/ 317945 h 707551"/>
                <a:gd name="connsiteX29" fmla="*/ 64150 w 67556"/>
                <a:gd name="connsiteY29" fmla="*/ 321497 h 707551"/>
                <a:gd name="connsiteX30" fmla="*/ 63207 w 67556"/>
                <a:gd name="connsiteY30" fmla="*/ 349479 h 707551"/>
                <a:gd name="connsiteX31" fmla="*/ 63207 w 67556"/>
                <a:gd name="connsiteY31" fmla="*/ 350711 h 707551"/>
                <a:gd name="connsiteX32" fmla="*/ 64222 w 67556"/>
                <a:gd name="connsiteY32" fmla="*/ 366369 h 707551"/>
                <a:gd name="connsiteX33" fmla="*/ 63642 w 67556"/>
                <a:gd name="connsiteY33" fmla="*/ 385579 h 707551"/>
                <a:gd name="connsiteX34" fmla="*/ 63642 w 67556"/>
                <a:gd name="connsiteY34" fmla="*/ 408559 h 707551"/>
                <a:gd name="connsiteX35" fmla="*/ 63642 w 67556"/>
                <a:gd name="connsiteY35" fmla="*/ 431031 h 707551"/>
                <a:gd name="connsiteX36" fmla="*/ 63642 w 67556"/>
                <a:gd name="connsiteY36" fmla="*/ 482572 h 707551"/>
                <a:gd name="connsiteX37" fmla="*/ 63642 w 67556"/>
                <a:gd name="connsiteY37" fmla="*/ 519252 h 707551"/>
                <a:gd name="connsiteX38" fmla="*/ 63642 w 67556"/>
                <a:gd name="connsiteY38" fmla="*/ 656985 h 707551"/>
                <a:gd name="connsiteX39" fmla="*/ 63062 w 67556"/>
                <a:gd name="connsiteY39" fmla="*/ 684677 h 707551"/>
                <a:gd name="connsiteX40" fmla="*/ 63715 w 67556"/>
                <a:gd name="connsiteY40" fmla="*/ 706424 h 707551"/>
                <a:gd name="connsiteX41" fmla="*/ 54943 w 67556"/>
                <a:gd name="connsiteY41" fmla="*/ 706424 h 707551"/>
                <a:gd name="connsiteX42" fmla="*/ 23917 w 67556"/>
                <a:gd name="connsiteY42" fmla="*/ 706424 h 707551"/>
                <a:gd name="connsiteX43" fmla="*/ 8114 w 67556"/>
                <a:gd name="connsiteY43" fmla="*/ 705119 h 707551"/>
                <a:gd name="connsiteX44" fmla="*/ 2605 w 67556"/>
                <a:gd name="connsiteY44" fmla="*/ 702075 h 70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7556" h="707551">
                  <a:moveTo>
                    <a:pt x="2605" y="702075"/>
                  </a:moveTo>
                  <a:cubicBezTo>
                    <a:pt x="399" y="697580"/>
                    <a:pt x="-433" y="692542"/>
                    <a:pt x="213" y="687576"/>
                  </a:cubicBezTo>
                  <a:cubicBezTo>
                    <a:pt x="213" y="647996"/>
                    <a:pt x="213" y="608366"/>
                    <a:pt x="213" y="568691"/>
                  </a:cubicBezTo>
                  <a:cubicBezTo>
                    <a:pt x="213" y="546944"/>
                    <a:pt x="213" y="524689"/>
                    <a:pt x="213" y="502725"/>
                  </a:cubicBezTo>
                  <a:lnTo>
                    <a:pt x="213" y="405732"/>
                  </a:lnTo>
                  <a:cubicBezTo>
                    <a:pt x="213" y="368858"/>
                    <a:pt x="213" y="331936"/>
                    <a:pt x="213" y="294966"/>
                  </a:cubicBezTo>
                  <a:cubicBezTo>
                    <a:pt x="213" y="271768"/>
                    <a:pt x="-222" y="248571"/>
                    <a:pt x="213" y="225374"/>
                  </a:cubicBezTo>
                  <a:cubicBezTo>
                    <a:pt x="213" y="218125"/>
                    <a:pt x="213" y="210876"/>
                    <a:pt x="213" y="203627"/>
                  </a:cubicBezTo>
                  <a:cubicBezTo>
                    <a:pt x="213" y="189564"/>
                    <a:pt x="213" y="175428"/>
                    <a:pt x="213" y="161365"/>
                  </a:cubicBezTo>
                  <a:cubicBezTo>
                    <a:pt x="213" y="145779"/>
                    <a:pt x="865" y="130194"/>
                    <a:pt x="865" y="114608"/>
                  </a:cubicBezTo>
                  <a:cubicBezTo>
                    <a:pt x="865" y="90686"/>
                    <a:pt x="1300" y="66692"/>
                    <a:pt x="1373" y="42770"/>
                  </a:cubicBezTo>
                  <a:cubicBezTo>
                    <a:pt x="1373" y="28271"/>
                    <a:pt x="575" y="14281"/>
                    <a:pt x="1373" y="0"/>
                  </a:cubicBezTo>
                  <a:lnTo>
                    <a:pt x="65455" y="0"/>
                  </a:lnTo>
                  <a:cubicBezTo>
                    <a:pt x="65455" y="7902"/>
                    <a:pt x="65455" y="15876"/>
                    <a:pt x="65455" y="23850"/>
                  </a:cubicBezTo>
                  <a:cubicBezTo>
                    <a:pt x="65672" y="28124"/>
                    <a:pt x="65672" y="32406"/>
                    <a:pt x="65455" y="36680"/>
                  </a:cubicBezTo>
                  <a:cubicBezTo>
                    <a:pt x="65455" y="39798"/>
                    <a:pt x="68209" y="42625"/>
                    <a:pt x="67412" y="44654"/>
                  </a:cubicBezTo>
                  <a:cubicBezTo>
                    <a:pt x="66176" y="49382"/>
                    <a:pt x="65662" y="54271"/>
                    <a:pt x="65889" y="59153"/>
                  </a:cubicBezTo>
                  <a:cubicBezTo>
                    <a:pt x="65527" y="64227"/>
                    <a:pt x="64585" y="69374"/>
                    <a:pt x="64585" y="74376"/>
                  </a:cubicBezTo>
                  <a:cubicBezTo>
                    <a:pt x="63811" y="92839"/>
                    <a:pt x="64125" y="111332"/>
                    <a:pt x="65527" y="129759"/>
                  </a:cubicBezTo>
                  <a:cubicBezTo>
                    <a:pt x="65817" y="130974"/>
                    <a:pt x="65817" y="132240"/>
                    <a:pt x="65527" y="133456"/>
                  </a:cubicBezTo>
                  <a:cubicBezTo>
                    <a:pt x="64637" y="136612"/>
                    <a:pt x="64318" y="139902"/>
                    <a:pt x="64585" y="143170"/>
                  </a:cubicBezTo>
                  <a:cubicBezTo>
                    <a:pt x="64585" y="155638"/>
                    <a:pt x="64585" y="168106"/>
                    <a:pt x="64585" y="180575"/>
                  </a:cubicBezTo>
                  <a:cubicBezTo>
                    <a:pt x="64585" y="193043"/>
                    <a:pt x="64585" y="205512"/>
                    <a:pt x="64585" y="217980"/>
                  </a:cubicBezTo>
                  <a:cubicBezTo>
                    <a:pt x="64585" y="235523"/>
                    <a:pt x="65382" y="253138"/>
                    <a:pt x="63570" y="270681"/>
                  </a:cubicBezTo>
                  <a:cubicBezTo>
                    <a:pt x="63186" y="273082"/>
                    <a:pt x="63186" y="275529"/>
                    <a:pt x="63570" y="277930"/>
                  </a:cubicBezTo>
                  <a:cubicBezTo>
                    <a:pt x="64631" y="283570"/>
                    <a:pt x="64827" y="289339"/>
                    <a:pt x="64150" y="295038"/>
                  </a:cubicBezTo>
                  <a:cubicBezTo>
                    <a:pt x="64150" y="298300"/>
                    <a:pt x="62700" y="301272"/>
                    <a:pt x="65165" y="304389"/>
                  </a:cubicBezTo>
                  <a:cubicBezTo>
                    <a:pt x="66397" y="305912"/>
                    <a:pt x="65165" y="307941"/>
                    <a:pt x="64440" y="309609"/>
                  </a:cubicBezTo>
                  <a:cubicBezTo>
                    <a:pt x="63022" y="312155"/>
                    <a:pt x="62733" y="315177"/>
                    <a:pt x="63642" y="317945"/>
                  </a:cubicBezTo>
                  <a:cubicBezTo>
                    <a:pt x="64232" y="319030"/>
                    <a:pt x="64412" y="320291"/>
                    <a:pt x="64150" y="321497"/>
                  </a:cubicBezTo>
                  <a:cubicBezTo>
                    <a:pt x="61178" y="330776"/>
                    <a:pt x="65600" y="340200"/>
                    <a:pt x="63207" y="349479"/>
                  </a:cubicBezTo>
                  <a:cubicBezTo>
                    <a:pt x="63100" y="349882"/>
                    <a:pt x="63100" y="350307"/>
                    <a:pt x="63207" y="350711"/>
                  </a:cubicBezTo>
                  <a:cubicBezTo>
                    <a:pt x="64161" y="355872"/>
                    <a:pt x="64501" y="361128"/>
                    <a:pt x="64222" y="366369"/>
                  </a:cubicBezTo>
                  <a:cubicBezTo>
                    <a:pt x="64222" y="372748"/>
                    <a:pt x="63280" y="379200"/>
                    <a:pt x="63642" y="385579"/>
                  </a:cubicBezTo>
                  <a:cubicBezTo>
                    <a:pt x="64077" y="393263"/>
                    <a:pt x="63642" y="400947"/>
                    <a:pt x="63642" y="408559"/>
                  </a:cubicBezTo>
                  <a:cubicBezTo>
                    <a:pt x="63642" y="416170"/>
                    <a:pt x="63642" y="423564"/>
                    <a:pt x="63642" y="431031"/>
                  </a:cubicBezTo>
                  <a:cubicBezTo>
                    <a:pt x="62845" y="448211"/>
                    <a:pt x="63642" y="465392"/>
                    <a:pt x="63642" y="482572"/>
                  </a:cubicBezTo>
                  <a:cubicBezTo>
                    <a:pt x="63642" y="494823"/>
                    <a:pt x="63642" y="507001"/>
                    <a:pt x="63642" y="519252"/>
                  </a:cubicBezTo>
                  <a:cubicBezTo>
                    <a:pt x="63642" y="565067"/>
                    <a:pt x="63642" y="610953"/>
                    <a:pt x="63642" y="656985"/>
                  </a:cubicBezTo>
                  <a:cubicBezTo>
                    <a:pt x="63642" y="666192"/>
                    <a:pt x="63642" y="675470"/>
                    <a:pt x="63062" y="684677"/>
                  </a:cubicBezTo>
                  <a:cubicBezTo>
                    <a:pt x="63062" y="691926"/>
                    <a:pt x="63425" y="699175"/>
                    <a:pt x="63715" y="706424"/>
                  </a:cubicBezTo>
                  <a:cubicBezTo>
                    <a:pt x="60815" y="708961"/>
                    <a:pt x="57915" y="706424"/>
                    <a:pt x="54943" y="706424"/>
                  </a:cubicBezTo>
                  <a:cubicBezTo>
                    <a:pt x="44650" y="707439"/>
                    <a:pt x="34283" y="706424"/>
                    <a:pt x="23917" y="706424"/>
                  </a:cubicBezTo>
                  <a:cubicBezTo>
                    <a:pt x="18625" y="706424"/>
                    <a:pt x="13479" y="704757"/>
                    <a:pt x="8114" y="705119"/>
                  </a:cubicBezTo>
                  <a:cubicBezTo>
                    <a:pt x="5360" y="704612"/>
                    <a:pt x="4200" y="702872"/>
                    <a:pt x="2605" y="702075"/>
                  </a:cubicBezTo>
                  <a:close/>
                </a:path>
              </a:pathLst>
            </a:custGeom>
            <a:grpFill/>
            <a:ln w="7247" cap="flat">
              <a:solidFill>
                <a:schemeClr val="accent1"/>
              </a:solidFill>
              <a:prstDash val="solid"/>
              <a:miter/>
            </a:ln>
          </p:spPr>
          <p:txBody>
            <a:bodyPr rtlCol="0" anchor="ctr"/>
            <a:lstStyle/>
            <a:p>
              <a:endParaRPr lang="en-ID"/>
            </a:p>
          </p:txBody>
        </p:sp>
        <p:sp>
          <p:nvSpPr>
            <p:cNvPr id="37" name="Freeform: Shape 77">
              <a:extLst>
                <a:ext uri="{FF2B5EF4-FFF2-40B4-BE49-F238E27FC236}">
                  <a16:creationId xmlns:a16="http://schemas.microsoft.com/office/drawing/2014/main" id="{6848FF30-4431-D946-0640-A451B6353F6D}"/>
                </a:ext>
              </a:extLst>
            </p:cNvPr>
            <p:cNvSpPr/>
            <p:nvPr/>
          </p:nvSpPr>
          <p:spPr>
            <a:xfrm>
              <a:off x="9693122" y="2035476"/>
              <a:ext cx="328400" cy="218705"/>
            </a:xfrm>
            <a:custGeom>
              <a:avLst/>
              <a:gdLst>
                <a:gd name="connsiteX0" fmla="*/ 2589 w 328400"/>
                <a:gd name="connsiteY0" fmla="*/ 217 h 218705"/>
                <a:gd name="connsiteX1" fmla="*/ 7446 w 328400"/>
                <a:gd name="connsiteY1" fmla="*/ 2610 h 218705"/>
                <a:gd name="connsiteX2" fmla="*/ 23249 w 328400"/>
                <a:gd name="connsiteY2" fmla="*/ 3914 h 218705"/>
                <a:gd name="connsiteX3" fmla="*/ 54275 w 328400"/>
                <a:gd name="connsiteY3" fmla="*/ 3914 h 218705"/>
                <a:gd name="connsiteX4" fmla="*/ 63047 w 328400"/>
                <a:gd name="connsiteY4" fmla="*/ 3914 h 218705"/>
                <a:gd name="connsiteX5" fmla="*/ 81604 w 328400"/>
                <a:gd name="connsiteY5" fmla="*/ 3914 h 218705"/>
                <a:gd name="connsiteX6" fmla="*/ 91826 w 328400"/>
                <a:gd name="connsiteY6" fmla="*/ 4857 h 218705"/>
                <a:gd name="connsiteX7" fmla="*/ 121329 w 328400"/>
                <a:gd name="connsiteY7" fmla="*/ 4422 h 218705"/>
                <a:gd name="connsiteX8" fmla="*/ 147064 w 328400"/>
                <a:gd name="connsiteY8" fmla="*/ 4929 h 218705"/>
                <a:gd name="connsiteX9" fmla="*/ 167941 w 328400"/>
                <a:gd name="connsiteY9" fmla="*/ 4929 h 218705"/>
                <a:gd name="connsiteX10" fmla="*/ 203244 w 328400"/>
                <a:gd name="connsiteY10" fmla="*/ 4929 h 218705"/>
                <a:gd name="connsiteX11" fmla="*/ 246739 w 328400"/>
                <a:gd name="connsiteY11" fmla="*/ 4929 h 218705"/>
                <a:gd name="connsiteX12" fmla="*/ 265296 w 328400"/>
                <a:gd name="connsiteY12" fmla="*/ 4929 h 218705"/>
                <a:gd name="connsiteX13" fmla="*/ 300889 w 328400"/>
                <a:gd name="connsiteY13" fmla="*/ 4929 h 218705"/>
                <a:gd name="connsiteX14" fmla="*/ 311690 w 328400"/>
                <a:gd name="connsiteY14" fmla="*/ 3987 h 218705"/>
                <a:gd name="connsiteX15" fmla="*/ 315750 w 328400"/>
                <a:gd name="connsiteY15" fmla="*/ 4494 h 218705"/>
                <a:gd name="connsiteX16" fmla="*/ 324449 w 328400"/>
                <a:gd name="connsiteY16" fmla="*/ 2465 h 218705"/>
                <a:gd name="connsiteX17" fmla="*/ 326986 w 328400"/>
                <a:gd name="connsiteY17" fmla="*/ 0 h 218705"/>
                <a:gd name="connsiteX18" fmla="*/ 328146 w 328400"/>
                <a:gd name="connsiteY18" fmla="*/ 4494 h 218705"/>
                <a:gd name="connsiteX19" fmla="*/ 318867 w 328400"/>
                <a:gd name="connsiteY19" fmla="*/ 24864 h 218705"/>
                <a:gd name="connsiteX20" fmla="*/ 313140 w 328400"/>
                <a:gd name="connsiteY20" fmla="*/ 33418 h 218705"/>
                <a:gd name="connsiteX21" fmla="*/ 309951 w 328400"/>
                <a:gd name="connsiteY21" fmla="*/ 38493 h 218705"/>
                <a:gd name="connsiteX22" fmla="*/ 300672 w 328400"/>
                <a:gd name="connsiteY22" fmla="*/ 49439 h 218705"/>
                <a:gd name="connsiteX23" fmla="*/ 291176 w 328400"/>
                <a:gd name="connsiteY23" fmla="*/ 64517 h 218705"/>
                <a:gd name="connsiteX24" fmla="*/ 279867 w 328400"/>
                <a:gd name="connsiteY24" fmla="*/ 83727 h 218705"/>
                <a:gd name="connsiteX25" fmla="*/ 272618 w 328400"/>
                <a:gd name="connsiteY25" fmla="*/ 95905 h 218705"/>
                <a:gd name="connsiteX26" fmla="*/ 271386 w 328400"/>
                <a:gd name="connsiteY26" fmla="*/ 97935 h 218705"/>
                <a:gd name="connsiteX27" fmla="*/ 262397 w 328400"/>
                <a:gd name="connsiteY27" fmla="*/ 111781 h 218705"/>
                <a:gd name="connsiteX28" fmla="*/ 257685 w 328400"/>
                <a:gd name="connsiteY28" fmla="*/ 122655 h 218705"/>
                <a:gd name="connsiteX29" fmla="*/ 254640 w 328400"/>
                <a:gd name="connsiteY29" fmla="*/ 125554 h 218705"/>
                <a:gd name="connsiteX30" fmla="*/ 252538 w 328400"/>
                <a:gd name="connsiteY30" fmla="*/ 126642 h 218705"/>
                <a:gd name="connsiteX31" fmla="*/ 248188 w 328400"/>
                <a:gd name="connsiteY31" fmla="*/ 136573 h 218705"/>
                <a:gd name="connsiteX32" fmla="*/ 246449 w 328400"/>
                <a:gd name="connsiteY32" fmla="*/ 140342 h 218705"/>
                <a:gd name="connsiteX33" fmla="*/ 240359 w 328400"/>
                <a:gd name="connsiteY33" fmla="*/ 149839 h 218705"/>
                <a:gd name="connsiteX34" fmla="*/ 229921 w 328400"/>
                <a:gd name="connsiteY34" fmla="*/ 166874 h 218705"/>
                <a:gd name="connsiteX35" fmla="*/ 229123 w 328400"/>
                <a:gd name="connsiteY35" fmla="*/ 167816 h 218705"/>
                <a:gd name="connsiteX36" fmla="*/ 217090 w 328400"/>
                <a:gd name="connsiteY36" fmla="*/ 188404 h 218705"/>
                <a:gd name="connsiteX37" fmla="*/ 202229 w 328400"/>
                <a:gd name="connsiteY37" fmla="*/ 215516 h 218705"/>
                <a:gd name="connsiteX38" fmla="*/ 199475 w 328400"/>
                <a:gd name="connsiteY38" fmla="*/ 218705 h 218705"/>
                <a:gd name="connsiteX39" fmla="*/ 117415 w 328400"/>
                <a:gd name="connsiteY39" fmla="*/ 218705 h 218705"/>
                <a:gd name="connsiteX40" fmla="*/ 112268 w 328400"/>
                <a:gd name="connsiteY40" fmla="*/ 209354 h 218705"/>
                <a:gd name="connsiteX41" fmla="*/ 108934 w 328400"/>
                <a:gd name="connsiteY41" fmla="*/ 203554 h 218705"/>
                <a:gd name="connsiteX42" fmla="*/ 102554 w 328400"/>
                <a:gd name="connsiteY42" fmla="*/ 189926 h 218705"/>
                <a:gd name="connsiteX43" fmla="*/ 101684 w 328400"/>
                <a:gd name="connsiteY43" fmla="*/ 187172 h 218705"/>
                <a:gd name="connsiteX44" fmla="*/ 89651 w 328400"/>
                <a:gd name="connsiteY44" fmla="*/ 171368 h 218705"/>
                <a:gd name="connsiteX45" fmla="*/ 89071 w 328400"/>
                <a:gd name="connsiteY45" fmla="*/ 169049 h 218705"/>
                <a:gd name="connsiteX46" fmla="*/ 85156 w 328400"/>
                <a:gd name="connsiteY46" fmla="*/ 161800 h 218705"/>
                <a:gd name="connsiteX47" fmla="*/ 80372 w 328400"/>
                <a:gd name="connsiteY47" fmla="*/ 153463 h 218705"/>
                <a:gd name="connsiteX48" fmla="*/ 72036 w 328400"/>
                <a:gd name="connsiteY48" fmla="*/ 138530 h 218705"/>
                <a:gd name="connsiteX49" fmla="*/ 68701 w 328400"/>
                <a:gd name="connsiteY49" fmla="*/ 133528 h 218705"/>
                <a:gd name="connsiteX50" fmla="*/ 66744 w 328400"/>
                <a:gd name="connsiteY50" fmla="*/ 129179 h 218705"/>
                <a:gd name="connsiteX51" fmla="*/ 66744 w 328400"/>
                <a:gd name="connsiteY51" fmla="*/ 128019 h 218705"/>
                <a:gd name="connsiteX52" fmla="*/ 56088 w 328400"/>
                <a:gd name="connsiteY52" fmla="*/ 108084 h 218705"/>
                <a:gd name="connsiteX53" fmla="*/ 52681 w 328400"/>
                <a:gd name="connsiteY53" fmla="*/ 101415 h 218705"/>
                <a:gd name="connsiteX54" fmla="*/ 47679 w 328400"/>
                <a:gd name="connsiteY54" fmla="*/ 94166 h 218705"/>
                <a:gd name="connsiteX55" fmla="*/ 35863 w 328400"/>
                <a:gd name="connsiteY55" fmla="*/ 70824 h 218705"/>
                <a:gd name="connsiteX56" fmla="*/ 32528 w 328400"/>
                <a:gd name="connsiteY56" fmla="*/ 65894 h 218705"/>
                <a:gd name="connsiteX57" fmla="*/ 27526 w 328400"/>
                <a:gd name="connsiteY57" fmla="*/ 58645 h 218705"/>
                <a:gd name="connsiteX58" fmla="*/ 18755 w 328400"/>
                <a:gd name="connsiteY58" fmla="*/ 40522 h 218705"/>
                <a:gd name="connsiteX59" fmla="*/ 18247 w 328400"/>
                <a:gd name="connsiteY59" fmla="*/ 39435 h 218705"/>
                <a:gd name="connsiteX60" fmla="*/ 3749 w 328400"/>
                <a:gd name="connsiteY60" fmla="*/ 13773 h 218705"/>
                <a:gd name="connsiteX61" fmla="*/ 2299 w 328400"/>
                <a:gd name="connsiteY61" fmla="*/ 11091 h 218705"/>
                <a:gd name="connsiteX62" fmla="*/ 1285 w 328400"/>
                <a:gd name="connsiteY62" fmla="*/ 290 h 218705"/>
                <a:gd name="connsiteX63" fmla="*/ 2589 w 328400"/>
                <a:gd name="connsiteY63" fmla="*/ 217 h 21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28400" h="218705">
                  <a:moveTo>
                    <a:pt x="2589" y="217"/>
                  </a:moveTo>
                  <a:cubicBezTo>
                    <a:pt x="4184" y="1015"/>
                    <a:pt x="5344" y="2755"/>
                    <a:pt x="7446" y="2610"/>
                  </a:cubicBezTo>
                  <a:cubicBezTo>
                    <a:pt x="12811" y="2610"/>
                    <a:pt x="17957" y="3914"/>
                    <a:pt x="23249" y="3914"/>
                  </a:cubicBezTo>
                  <a:cubicBezTo>
                    <a:pt x="33615" y="3914"/>
                    <a:pt x="43982" y="4929"/>
                    <a:pt x="54275" y="3914"/>
                  </a:cubicBezTo>
                  <a:cubicBezTo>
                    <a:pt x="57248" y="3914"/>
                    <a:pt x="60147" y="6452"/>
                    <a:pt x="63047" y="3914"/>
                  </a:cubicBezTo>
                  <a:cubicBezTo>
                    <a:pt x="69116" y="5618"/>
                    <a:pt x="75536" y="5618"/>
                    <a:pt x="81604" y="3914"/>
                  </a:cubicBezTo>
                  <a:cubicBezTo>
                    <a:pt x="85156" y="2972"/>
                    <a:pt x="88346" y="5292"/>
                    <a:pt x="91826" y="4857"/>
                  </a:cubicBezTo>
                  <a:cubicBezTo>
                    <a:pt x="101643" y="4132"/>
                    <a:pt x="111495" y="3987"/>
                    <a:pt x="121329" y="4422"/>
                  </a:cubicBezTo>
                  <a:cubicBezTo>
                    <a:pt x="129883" y="4422"/>
                    <a:pt x="138510" y="4422"/>
                    <a:pt x="147064" y="4929"/>
                  </a:cubicBezTo>
                  <a:lnTo>
                    <a:pt x="167941" y="4929"/>
                  </a:lnTo>
                  <a:cubicBezTo>
                    <a:pt x="179685" y="5582"/>
                    <a:pt x="191428" y="4204"/>
                    <a:pt x="203244" y="4929"/>
                  </a:cubicBezTo>
                  <a:cubicBezTo>
                    <a:pt x="217742" y="5582"/>
                    <a:pt x="232240" y="4929"/>
                    <a:pt x="246739" y="4929"/>
                  </a:cubicBezTo>
                  <a:lnTo>
                    <a:pt x="265296" y="4929"/>
                  </a:lnTo>
                  <a:cubicBezTo>
                    <a:pt x="277185" y="4929"/>
                    <a:pt x="289001" y="4929"/>
                    <a:pt x="300889" y="4929"/>
                  </a:cubicBezTo>
                  <a:cubicBezTo>
                    <a:pt x="304505" y="4828"/>
                    <a:pt x="308112" y="4516"/>
                    <a:pt x="311690" y="3987"/>
                  </a:cubicBezTo>
                  <a:cubicBezTo>
                    <a:pt x="313063" y="3719"/>
                    <a:pt x="314486" y="3893"/>
                    <a:pt x="315750" y="4494"/>
                  </a:cubicBezTo>
                  <a:cubicBezTo>
                    <a:pt x="320317" y="6524"/>
                    <a:pt x="321404" y="6307"/>
                    <a:pt x="324449" y="2465"/>
                  </a:cubicBezTo>
                  <a:cubicBezTo>
                    <a:pt x="325045" y="1421"/>
                    <a:pt x="325925" y="565"/>
                    <a:pt x="326986" y="0"/>
                  </a:cubicBezTo>
                  <a:cubicBezTo>
                    <a:pt x="328276" y="1109"/>
                    <a:pt x="328738" y="2900"/>
                    <a:pt x="328146" y="4494"/>
                  </a:cubicBezTo>
                  <a:cubicBezTo>
                    <a:pt x="326189" y="11743"/>
                    <a:pt x="325391" y="19645"/>
                    <a:pt x="318867" y="24864"/>
                  </a:cubicBezTo>
                  <a:cubicBezTo>
                    <a:pt x="315976" y="26916"/>
                    <a:pt x="313938" y="29960"/>
                    <a:pt x="313140" y="33418"/>
                  </a:cubicBezTo>
                  <a:cubicBezTo>
                    <a:pt x="312763" y="35455"/>
                    <a:pt x="311622" y="37268"/>
                    <a:pt x="309951" y="38493"/>
                  </a:cubicBezTo>
                  <a:cubicBezTo>
                    <a:pt x="305904" y="41211"/>
                    <a:pt x="302691" y="45002"/>
                    <a:pt x="300672" y="49439"/>
                  </a:cubicBezTo>
                  <a:cubicBezTo>
                    <a:pt x="298207" y="55021"/>
                    <a:pt x="294003" y="59298"/>
                    <a:pt x="291176" y="64517"/>
                  </a:cubicBezTo>
                  <a:cubicBezTo>
                    <a:pt x="287696" y="71041"/>
                    <a:pt x="283926" y="77420"/>
                    <a:pt x="279867" y="83727"/>
                  </a:cubicBezTo>
                  <a:cubicBezTo>
                    <a:pt x="277330" y="87714"/>
                    <a:pt x="272618" y="90976"/>
                    <a:pt x="272618" y="95905"/>
                  </a:cubicBezTo>
                  <a:cubicBezTo>
                    <a:pt x="272470" y="96710"/>
                    <a:pt x="272031" y="97435"/>
                    <a:pt x="271386" y="97935"/>
                  </a:cubicBezTo>
                  <a:cubicBezTo>
                    <a:pt x="267142" y="101610"/>
                    <a:pt x="264026" y="106409"/>
                    <a:pt x="262397" y="111781"/>
                  </a:cubicBezTo>
                  <a:cubicBezTo>
                    <a:pt x="260947" y="115333"/>
                    <a:pt x="259497" y="119030"/>
                    <a:pt x="257685" y="122655"/>
                  </a:cubicBezTo>
                  <a:cubicBezTo>
                    <a:pt x="256979" y="123901"/>
                    <a:pt x="255919" y="124909"/>
                    <a:pt x="254640" y="125554"/>
                  </a:cubicBezTo>
                  <a:cubicBezTo>
                    <a:pt x="253915" y="125554"/>
                    <a:pt x="252538" y="126352"/>
                    <a:pt x="252538" y="126642"/>
                  </a:cubicBezTo>
                  <a:cubicBezTo>
                    <a:pt x="252900" y="130774"/>
                    <a:pt x="248986" y="133021"/>
                    <a:pt x="248188" y="136573"/>
                  </a:cubicBezTo>
                  <a:cubicBezTo>
                    <a:pt x="248188" y="138023"/>
                    <a:pt x="247681" y="139545"/>
                    <a:pt x="246449" y="140342"/>
                  </a:cubicBezTo>
                  <a:cubicBezTo>
                    <a:pt x="243456" y="142778"/>
                    <a:pt x="241323" y="146105"/>
                    <a:pt x="240359" y="149839"/>
                  </a:cubicBezTo>
                  <a:cubicBezTo>
                    <a:pt x="237287" y="155754"/>
                    <a:pt x="233799" y="161452"/>
                    <a:pt x="229921" y="166874"/>
                  </a:cubicBezTo>
                  <a:cubicBezTo>
                    <a:pt x="229921" y="167237"/>
                    <a:pt x="229268" y="167454"/>
                    <a:pt x="229123" y="167816"/>
                  </a:cubicBezTo>
                  <a:cubicBezTo>
                    <a:pt x="225844" y="175080"/>
                    <a:pt x="221810" y="181981"/>
                    <a:pt x="217090" y="188404"/>
                  </a:cubicBezTo>
                  <a:cubicBezTo>
                    <a:pt x="212016" y="197393"/>
                    <a:pt x="207231" y="206454"/>
                    <a:pt x="202229" y="215516"/>
                  </a:cubicBezTo>
                  <a:cubicBezTo>
                    <a:pt x="201709" y="216864"/>
                    <a:pt x="200735" y="217995"/>
                    <a:pt x="199475" y="218705"/>
                  </a:cubicBezTo>
                  <a:lnTo>
                    <a:pt x="117415" y="218705"/>
                  </a:lnTo>
                  <a:cubicBezTo>
                    <a:pt x="114708" y="216248"/>
                    <a:pt x="112897" y="212957"/>
                    <a:pt x="112268" y="209354"/>
                  </a:cubicBezTo>
                  <a:cubicBezTo>
                    <a:pt x="111803" y="207114"/>
                    <a:pt x="110635" y="205084"/>
                    <a:pt x="108934" y="203554"/>
                  </a:cubicBezTo>
                  <a:cubicBezTo>
                    <a:pt x="105392" y="199821"/>
                    <a:pt x="103155" y="195037"/>
                    <a:pt x="102554" y="189926"/>
                  </a:cubicBezTo>
                  <a:cubicBezTo>
                    <a:pt x="102554" y="188911"/>
                    <a:pt x="102554" y="187534"/>
                    <a:pt x="101684" y="187172"/>
                  </a:cubicBezTo>
                  <a:cubicBezTo>
                    <a:pt x="94435" y="184272"/>
                    <a:pt x="94073" y="176298"/>
                    <a:pt x="89651" y="171368"/>
                  </a:cubicBezTo>
                  <a:cubicBezTo>
                    <a:pt x="89157" y="170702"/>
                    <a:pt x="88948" y="169868"/>
                    <a:pt x="89071" y="169049"/>
                  </a:cubicBezTo>
                  <a:cubicBezTo>
                    <a:pt x="89566" y="166026"/>
                    <a:pt x="87958" y="163047"/>
                    <a:pt x="85156" y="161800"/>
                  </a:cubicBezTo>
                  <a:cubicBezTo>
                    <a:pt x="82402" y="160277"/>
                    <a:pt x="82184" y="156218"/>
                    <a:pt x="80372" y="153463"/>
                  </a:cubicBezTo>
                  <a:cubicBezTo>
                    <a:pt x="77327" y="148679"/>
                    <a:pt x="74790" y="143532"/>
                    <a:pt x="72036" y="138530"/>
                  </a:cubicBezTo>
                  <a:cubicBezTo>
                    <a:pt x="71216" y="136689"/>
                    <a:pt x="70089" y="134993"/>
                    <a:pt x="68701" y="133528"/>
                  </a:cubicBezTo>
                  <a:cubicBezTo>
                    <a:pt x="67422" y="132448"/>
                    <a:pt x="66702" y="130853"/>
                    <a:pt x="66744" y="129179"/>
                  </a:cubicBezTo>
                  <a:cubicBezTo>
                    <a:pt x="66744" y="128816"/>
                    <a:pt x="66744" y="128236"/>
                    <a:pt x="66744" y="128019"/>
                  </a:cubicBezTo>
                  <a:cubicBezTo>
                    <a:pt x="61742" y="122075"/>
                    <a:pt x="61887" y="113521"/>
                    <a:pt x="56088" y="108084"/>
                  </a:cubicBezTo>
                  <a:cubicBezTo>
                    <a:pt x="53768" y="105982"/>
                    <a:pt x="54275" y="102575"/>
                    <a:pt x="52681" y="101415"/>
                  </a:cubicBezTo>
                  <a:cubicBezTo>
                    <a:pt x="50525" y="99378"/>
                    <a:pt x="48821" y="96906"/>
                    <a:pt x="47679" y="94166"/>
                  </a:cubicBezTo>
                  <a:cubicBezTo>
                    <a:pt x="43266" y="86634"/>
                    <a:pt x="39320" y="78841"/>
                    <a:pt x="35863" y="70824"/>
                  </a:cubicBezTo>
                  <a:cubicBezTo>
                    <a:pt x="35286" y="68874"/>
                    <a:pt x="34121" y="67156"/>
                    <a:pt x="32528" y="65894"/>
                  </a:cubicBezTo>
                  <a:cubicBezTo>
                    <a:pt x="30252" y="63959"/>
                    <a:pt x="28526" y="61458"/>
                    <a:pt x="27526" y="58645"/>
                  </a:cubicBezTo>
                  <a:cubicBezTo>
                    <a:pt x="23756" y="53049"/>
                    <a:pt x="20803" y="46952"/>
                    <a:pt x="18755" y="40522"/>
                  </a:cubicBezTo>
                  <a:cubicBezTo>
                    <a:pt x="18691" y="40116"/>
                    <a:pt x="18515" y="39739"/>
                    <a:pt x="18247" y="39435"/>
                  </a:cubicBezTo>
                  <a:cubicBezTo>
                    <a:pt x="12099" y="31693"/>
                    <a:pt x="7206" y="23038"/>
                    <a:pt x="3749" y="13773"/>
                  </a:cubicBezTo>
                  <a:cubicBezTo>
                    <a:pt x="3242" y="12903"/>
                    <a:pt x="3024" y="11671"/>
                    <a:pt x="2299" y="11091"/>
                  </a:cubicBezTo>
                  <a:cubicBezTo>
                    <a:pt x="-2195" y="7901"/>
                    <a:pt x="1285" y="3842"/>
                    <a:pt x="1285" y="290"/>
                  </a:cubicBezTo>
                  <a:cubicBezTo>
                    <a:pt x="922" y="580"/>
                    <a:pt x="2009" y="362"/>
                    <a:pt x="2589" y="217"/>
                  </a:cubicBezTo>
                  <a:close/>
                </a:path>
              </a:pathLst>
            </a:custGeom>
            <a:grpFill/>
            <a:ln w="7247" cap="flat">
              <a:solidFill>
                <a:schemeClr val="accent1"/>
              </a:solidFill>
              <a:prstDash val="solid"/>
              <a:miter/>
            </a:ln>
          </p:spPr>
          <p:txBody>
            <a:bodyPr rtlCol="0" anchor="ctr"/>
            <a:lstStyle/>
            <a:p>
              <a:endParaRPr lang="en-ID"/>
            </a:p>
          </p:txBody>
        </p:sp>
        <p:sp>
          <p:nvSpPr>
            <p:cNvPr id="38" name="Freeform: Shape 78">
              <a:extLst>
                <a:ext uri="{FF2B5EF4-FFF2-40B4-BE49-F238E27FC236}">
                  <a16:creationId xmlns:a16="http://schemas.microsoft.com/office/drawing/2014/main" id="{C493C2E0-3068-EC6B-D833-170DF8E3E602}"/>
                </a:ext>
              </a:extLst>
            </p:cNvPr>
            <p:cNvSpPr/>
            <p:nvPr/>
          </p:nvSpPr>
          <p:spPr>
            <a:xfrm>
              <a:off x="9694487" y="1207384"/>
              <a:ext cx="325582" cy="126090"/>
            </a:xfrm>
            <a:custGeom>
              <a:avLst/>
              <a:gdLst>
                <a:gd name="connsiteX0" fmla="*/ 64074 w 325582"/>
                <a:gd name="connsiteY0" fmla="*/ 126091 h 126090"/>
                <a:gd name="connsiteX1" fmla="*/ 354 w 325582"/>
                <a:gd name="connsiteY1" fmla="*/ 126091 h 126090"/>
                <a:gd name="connsiteX2" fmla="*/ 354 w 325582"/>
                <a:gd name="connsiteY2" fmla="*/ 99631 h 126090"/>
                <a:gd name="connsiteX3" fmla="*/ 1659 w 325582"/>
                <a:gd name="connsiteY3" fmla="*/ 33157 h 126090"/>
                <a:gd name="connsiteX4" fmla="*/ 13185 w 325582"/>
                <a:gd name="connsiteY4" fmla="*/ 9018 h 126090"/>
                <a:gd name="connsiteX5" fmla="*/ 38557 w 325582"/>
                <a:gd name="connsiteY5" fmla="*/ 29 h 126090"/>
                <a:gd name="connsiteX6" fmla="*/ 254362 w 325582"/>
                <a:gd name="connsiteY6" fmla="*/ 29 h 126090"/>
                <a:gd name="connsiteX7" fmla="*/ 282779 w 325582"/>
                <a:gd name="connsiteY7" fmla="*/ 29 h 126090"/>
                <a:gd name="connsiteX8" fmla="*/ 324461 w 325582"/>
                <a:gd name="connsiteY8" fmla="*/ 41929 h 126090"/>
                <a:gd name="connsiteX9" fmla="*/ 325041 w 325582"/>
                <a:gd name="connsiteY9" fmla="*/ 81799 h 126090"/>
                <a:gd name="connsiteX10" fmla="*/ 325041 w 325582"/>
                <a:gd name="connsiteY10" fmla="*/ 101081 h 126090"/>
                <a:gd name="connsiteX11" fmla="*/ 325041 w 325582"/>
                <a:gd name="connsiteY11" fmla="*/ 126091 h 126090"/>
                <a:gd name="connsiteX12" fmla="*/ 64074 w 325582"/>
                <a:gd name="connsiteY12" fmla="*/ 126091 h 12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582" h="126090">
                  <a:moveTo>
                    <a:pt x="64074" y="126091"/>
                  </a:moveTo>
                  <a:lnTo>
                    <a:pt x="354" y="126091"/>
                  </a:lnTo>
                  <a:cubicBezTo>
                    <a:pt x="-443" y="117247"/>
                    <a:pt x="354" y="108475"/>
                    <a:pt x="354" y="99631"/>
                  </a:cubicBezTo>
                  <a:cubicBezTo>
                    <a:pt x="354" y="77449"/>
                    <a:pt x="1442" y="55340"/>
                    <a:pt x="1659" y="33157"/>
                  </a:cubicBezTo>
                  <a:cubicBezTo>
                    <a:pt x="1846" y="23826"/>
                    <a:pt x="6046" y="15029"/>
                    <a:pt x="13185" y="9018"/>
                  </a:cubicBezTo>
                  <a:cubicBezTo>
                    <a:pt x="20175" y="2876"/>
                    <a:pt x="29260" y="-343"/>
                    <a:pt x="38557" y="29"/>
                  </a:cubicBezTo>
                  <a:cubicBezTo>
                    <a:pt x="110468" y="29"/>
                    <a:pt x="182403" y="29"/>
                    <a:pt x="254362" y="29"/>
                  </a:cubicBezTo>
                  <a:cubicBezTo>
                    <a:pt x="263859" y="29"/>
                    <a:pt x="273283" y="29"/>
                    <a:pt x="282779" y="29"/>
                  </a:cubicBezTo>
                  <a:cubicBezTo>
                    <a:pt x="305769" y="305"/>
                    <a:pt x="324305" y="18938"/>
                    <a:pt x="324461" y="41929"/>
                  </a:cubicBezTo>
                  <a:cubicBezTo>
                    <a:pt x="324461" y="55195"/>
                    <a:pt x="324461" y="68460"/>
                    <a:pt x="325041" y="81799"/>
                  </a:cubicBezTo>
                  <a:cubicBezTo>
                    <a:pt x="325512" y="88218"/>
                    <a:pt x="325512" y="94662"/>
                    <a:pt x="325041" y="101081"/>
                  </a:cubicBezTo>
                  <a:cubicBezTo>
                    <a:pt x="324316" y="109563"/>
                    <a:pt x="326563" y="117827"/>
                    <a:pt x="325041" y="126091"/>
                  </a:cubicBezTo>
                  <a:lnTo>
                    <a:pt x="64074" y="126091"/>
                  </a:lnTo>
                  <a:close/>
                </a:path>
              </a:pathLst>
            </a:custGeom>
            <a:grpFill/>
            <a:ln w="7247" cap="flat">
              <a:solidFill>
                <a:schemeClr val="accent1"/>
              </a:solidFill>
              <a:prstDash val="solid"/>
              <a:miter/>
            </a:ln>
          </p:spPr>
          <p:txBody>
            <a:bodyPr rtlCol="0" anchor="ctr"/>
            <a:lstStyle/>
            <a:p>
              <a:endParaRPr lang="en-ID"/>
            </a:p>
          </p:txBody>
        </p:sp>
        <p:sp>
          <p:nvSpPr>
            <p:cNvPr id="39" name="Freeform: Shape 79">
              <a:extLst>
                <a:ext uri="{FF2B5EF4-FFF2-40B4-BE49-F238E27FC236}">
                  <a16:creationId xmlns:a16="http://schemas.microsoft.com/office/drawing/2014/main" id="{BE5EE4DF-5042-48B2-7A69-D210D5856857}"/>
                </a:ext>
              </a:extLst>
            </p:cNvPr>
            <p:cNvSpPr/>
            <p:nvPr/>
          </p:nvSpPr>
          <p:spPr>
            <a:xfrm>
              <a:off x="9810470" y="2254254"/>
              <a:ext cx="82416" cy="59041"/>
            </a:xfrm>
            <a:custGeom>
              <a:avLst/>
              <a:gdLst>
                <a:gd name="connsiteX0" fmla="*/ 67 w 82416"/>
                <a:gd name="connsiteY0" fmla="*/ 0 h 59041"/>
                <a:gd name="connsiteX1" fmla="*/ 82416 w 82416"/>
                <a:gd name="connsiteY1" fmla="*/ 0 h 59041"/>
                <a:gd name="connsiteX2" fmla="*/ 76907 w 82416"/>
                <a:gd name="connsiteY2" fmla="*/ 8699 h 59041"/>
                <a:gd name="connsiteX3" fmla="*/ 73717 w 82416"/>
                <a:gd name="connsiteY3" fmla="*/ 13918 h 59041"/>
                <a:gd name="connsiteX4" fmla="*/ 70093 w 82416"/>
                <a:gd name="connsiteY4" fmla="*/ 18630 h 59041"/>
                <a:gd name="connsiteX5" fmla="*/ 68426 w 82416"/>
                <a:gd name="connsiteY5" fmla="*/ 20225 h 59041"/>
                <a:gd name="connsiteX6" fmla="*/ 60742 w 82416"/>
                <a:gd name="connsiteY6" fmla="*/ 36608 h 59041"/>
                <a:gd name="connsiteX7" fmla="*/ 50665 w 82416"/>
                <a:gd name="connsiteY7" fmla="*/ 52411 h 59041"/>
                <a:gd name="connsiteX8" fmla="*/ 44866 w 82416"/>
                <a:gd name="connsiteY8" fmla="*/ 55238 h 59041"/>
                <a:gd name="connsiteX9" fmla="*/ 37617 w 82416"/>
                <a:gd name="connsiteY9" fmla="*/ 57920 h 59041"/>
                <a:gd name="connsiteX10" fmla="*/ 31310 w 82416"/>
                <a:gd name="connsiteY10" fmla="*/ 56108 h 59041"/>
                <a:gd name="connsiteX11" fmla="*/ 21379 w 82416"/>
                <a:gd name="connsiteY11" fmla="*/ 39653 h 59041"/>
                <a:gd name="connsiteX12" fmla="*/ 18769 w 82416"/>
                <a:gd name="connsiteY12" fmla="*/ 34216 h 59041"/>
                <a:gd name="connsiteX13" fmla="*/ 15797 w 82416"/>
                <a:gd name="connsiteY13" fmla="*/ 29359 h 59041"/>
                <a:gd name="connsiteX14" fmla="*/ 14492 w 82416"/>
                <a:gd name="connsiteY14" fmla="*/ 28199 h 59041"/>
                <a:gd name="connsiteX15" fmla="*/ 8621 w 82416"/>
                <a:gd name="connsiteY15" fmla="*/ 17253 h 59041"/>
                <a:gd name="connsiteX16" fmla="*/ 2024 w 82416"/>
                <a:gd name="connsiteY16" fmla="*/ 5727 h 59041"/>
                <a:gd name="connsiteX17" fmla="*/ 67 w 82416"/>
                <a:gd name="connsiteY17" fmla="*/ 0 h 5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416" h="59041">
                  <a:moveTo>
                    <a:pt x="67" y="0"/>
                  </a:moveTo>
                  <a:lnTo>
                    <a:pt x="82416" y="0"/>
                  </a:lnTo>
                  <a:cubicBezTo>
                    <a:pt x="81412" y="3349"/>
                    <a:pt x="79507" y="6357"/>
                    <a:pt x="76907" y="8699"/>
                  </a:cubicBezTo>
                  <a:cubicBezTo>
                    <a:pt x="75441" y="10156"/>
                    <a:pt x="74347" y="11946"/>
                    <a:pt x="73717" y="13918"/>
                  </a:cubicBezTo>
                  <a:cubicBezTo>
                    <a:pt x="72920" y="15803"/>
                    <a:pt x="72268" y="17760"/>
                    <a:pt x="70093" y="18630"/>
                  </a:cubicBezTo>
                  <a:cubicBezTo>
                    <a:pt x="69441" y="18630"/>
                    <a:pt x="68426" y="19645"/>
                    <a:pt x="68426" y="20225"/>
                  </a:cubicBezTo>
                  <a:cubicBezTo>
                    <a:pt x="68426" y="26822"/>
                    <a:pt x="63351" y="31244"/>
                    <a:pt x="60742" y="36608"/>
                  </a:cubicBezTo>
                  <a:cubicBezTo>
                    <a:pt x="58132" y="41972"/>
                    <a:pt x="53493" y="46974"/>
                    <a:pt x="50665" y="52411"/>
                  </a:cubicBezTo>
                  <a:cubicBezTo>
                    <a:pt x="49356" y="54296"/>
                    <a:pt x="47160" y="55369"/>
                    <a:pt x="44866" y="55238"/>
                  </a:cubicBezTo>
                  <a:cubicBezTo>
                    <a:pt x="42259" y="55492"/>
                    <a:pt x="39763" y="56420"/>
                    <a:pt x="37617" y="57920"/>
                  </a:cubicBezTo>
                  <a:cubicBezTo>
                    <a:pt x="34355" y="59950"/>
                    <a:pt x="33558" y="59153"/>
                    <a:pt x="31310" y="56108"/>
                  </a:cubicBezTo>
                  <a:cubicBezTo>
                    <a:pt x="27541" y="50889"/>
                    <a:pt x="26381" y="44147"/>
                    <a:pt x="21379" y="39653"/>
                  </a:cubicBezTo>
                  <a:cubicBezTo>
                    <a:pt x="20004" y="38130"/>
                    <a:pt x="19098" y="36238"/>
                    <a:pt x="18769" y="34216"/>
                  </a:cubicBezTo>
                  <a:cubicBezTo>
                    <a:pt x="18262" y="32186"/>
                    <a:pt x="18189" y="30156"/>
                    <a:pt x="15797" y="29359"/>
                  </a:cubicBezTo>
                  <a:cubicBezTo>
                    <a:pt x="15217" y="29359"/>
                    <a:pt x="14420" y="28489"/>
                    <a:pt x="14492" y="28199"/>
                  </a:cubicBezTo>
                  <a:cubicBezTo>
                    <a:pt x="15870" y="22762"/>
                    <a:pt x="10505" y="20950"/>
                    <a:pt x="8621" y="17253"/>
                  </a:cubicBezTo>
                  <a:cubicBezTo>
                    <a:pt x="6850" y="13179"/>
                    <a:pt x="4637" y="9315"/>
                    <a:pt x="2024" y="5727"/>
                  </a:cubicBezTo>
                  <a:cubicBezTo>
                    <a:pt x="493" y="4241"/>
                    <a:pt x="-234" y="2109"/>
                    <a:pt x="67" y="0"/>
                  </a:cubicBezTo>
                  <a:close/>
                </a:path>
              </a:pathLst>
            </a:custGeom>
            <a:grpFill/>
            <a:ln w="7247" cap="flat">
              <a:solidFill>
                <a:schemeClr val="accent1"/>
              </a:solidFill>
              <a:prstDash val="solid"/>
              <a:miter/>
            </a:ln>
          </p:spPr>
          <p:txBody>
            <a:bodyPr rtlCol="0" anchor="ctr"/>
            <a:lstStyle/>
            <a:p>
              <a:endParaRPr lang="en-ID"/>
            </a:p>
          </p:txBody>
        </p:sp>
        <p:sp>
          <p:nvSpPr>
            <p:cNvPr id="40" name="Freeform: Shape 80">
              <a:extLst>
                <a:ext uri="{FF2B5EF4-FFF2-40B4-BE49-F238E27FC236}">
                  <a16:creationId xmlns:a16="http://schemas.microsoft.com/office/drawing/2014/main" id="{53D4ED09-0098-D733-2D42-0DDE65FD6661}"/>
                </a:ext>
              </a:extLst>
            </p:cNvPr>
            <p:cNvSpPr/>
            <p:nvPr/>
          </p:nvSpPr>
          <p:spPr>
            <a:xfrm>
              <a:off x="9939863" y="1333402"/>
              <a:ext cx="18323" cy="707148"/>
            </a:xfrm>
            <a:custGeom>
              <a:avLst/>
              <a:gdLst>
                <a:gd name="connsiteX0" fmla="*/ 3840 w 18323"/>
                <a:gd name="connsiteY0" fmla="*/ 0 h 707148"/>
                <a:gd name="connsiteX1" fmla="*/ 16164 w 18323"/>
                <a:gd name="connsiteY1" fmla="*/ 0 h 707148"/>
                <a:gd name="connsiteX2" fmla="*/ 16164 w 18323"/>
                <a:gd name="connsiteY2" fmla="*/ 126134 h 707148"/>
                <a:gd name="connsiteX3" fmla="*/ 17396 w 18323"/>
                <a:gd name="connsiteY3" fmla="*/ 140197 h 707148"/>
                <a:gd name="connsiteX4" fmla="*/ 17396 w 18323"/>
                <a:gd name="connsiteY4" fmla="*/ 176950 h 707148"/>
                <a:gd name="connsiteX5" fmla="*/ 17396 w 18323"/>
                <a:gd name="connsiteY5" fmla="*/ 221822 h 707148"/>
                <a:gd name="connsiteX6" fmla="*/ 17396 w 18323"/>
                <a:gd name="connsiteY6" fmla="*/ 298083 h 707148"/>
                <a:gd name="connsiteX7" fmla="*/ 17396 w 18323"/>
                <a:gd name="connsiteY7" fmla="*/ 323165 h 707148"/>
                <a:gd name="connsiteX8" fmla="*/ 18194 w 18323"/>
                <a:gd name="connsiteY8" fmla="*/ 336358 h 707148"/>
                <a:gd name="connsiteX9" fmla="*/ 17759 w 18323"/>
                <a:gd name="connsiteY9" fmla="*/ 356438 h 707148"/>
                <a:gd name="connsiteX10" fmla="*/ 17759 w 18323"/>
                <a:gd name="connsiteY10" fmla="*/ 369124 h 707148"/>
                <a:gd name="connsiteX11" fmla="*/ 17759 w 18323"/>
                <a:gd name="connsiteY11" fmla="*/ 397323 h 707148"/>
                <a:gd name="connsiteX12" fmla="*/ 17759 w 18323"/>
                <a:gd name="connsiteY12" fmla="*/ 410081 h 707148"/>
                <a:gd name="connsiteX13" fmla="*/ 16889 w 18323"/>
                <a:gd name="connsiteY13" fmla="*/ 427117 h 707148"/>
                <a:gd name="connsiteX14" fmla="*/ 17976 w 18323"/>
                <a:gd name="connsiteY14" fmla="*/ 437483 h 707148"/>
                <a:gd name="connsiteX15" fmla="*/ 17469 w 18323"/>
                <a:gd name="connsiteY15" fmla="*/ 450966 h 707148"/>
                <a:gd name="connsiteX16" fmla="*/ 17904 w 18323"/>
                <a:gd name="connsiteY16" fmla="*/ 467276 h 707148"/>
                <a:gd name="connsiteX17" fmla="*/ 17904 w 18323"/>
                <a:gd name="connsiteY17" fmla="*/ 494750 h 707148"/>
                <a:gd name="connsiteX18" fmla="*/ 17904 w 18323"/>
                <a:gd name="connsiteY18" fmla="*/ 508161 h 707148"/>
                <a:gd name="connsiteX19" fmla="*/ 17904 w 18323"/>
                <a:gd name="connsiteY19" fmla="*/ 543392 h 707148"/>
                <a:gd name="connsiteX20" fmla="*/ 16961 w 18323"/>
                <a:gd name="connsiteY20" fmla="*/ 554338 h 707148"/>
                <a:gd name="connsiteX21" fmla="*/ 17976 w 18323"/>
                <a:gd name="connsiteY21" fmla="*/ 564052 h 707148"/>
                <a:gd name="connsiteX22" fmla="*/ 17976 w 18323"/>
                <a:gd name="connsiteY22" fmla="*/ 631903 h 707148"/>
                <a:gd name="connsiteX23" fmla="*/ 17976 w 18323"/>
                <a:gd name="connsiteY23" fmla="*/ 707149 h 707148"/>
                <a:gd name="connsiteX24" fmla="*/ 216 w 18323"/>
                <a:gd name="connsiteY24" fmla="*/ 707149 h 707148"/>
                <a:gd name="connsiteX25" fmla="*/ 216 w 18323"/>
                <a:gd name="connsiteY25" fmla="*/ 674890 h 707148"/>
                <a:gd name="connsiteX26" fmla="*/ 216 w 18323"/>
                <a:gd name="connsiteY26" fmla="*/ 660392 h 707148"/>
                <a:gd name="connsiteX27" fmla="*/ 868 w 18323"/>
                <a:gd name="connsiteY27" fmla="*/ 649374 h 707148"/>
                <a:gd name="connsiteX28" fmla="*/ 288 w 18323"/>
                <a:gd name="connsiteY28" fmla="*/ 632991 h 707148"/>
                <a:gd name="connsiteX29" fmla="*/ 288 w 18323"/>
                <a:gd name="connsiteY29" fmla="*/ 601385 h 707148"/>
                <a:gd name="connsiteX30" fmla="*/ 941 w 18323"/>
                <a:gd name="connsiteY30" fmla="*/ 585654 h 707148"/>
                <a:gd name="connsiteX31" fmla="*/ 361 w 18323"/>
                <a:gd name="connsiteY31" fmla="*/ 574708 h 707148"/>
                <a:gd name="connsiteX32" fmla="*/ 723 w 18323"/>
                <a:gd name="connsiteY32" fmla="*/ 549626 h 707148"/>
                <a:gd name="connsiteX33" fmla="*/ 361 w 18323"/>
                <a:gd name="connsiteY33" fmla="*/ 539405 h 707148"/>
                <a:gd name="connsiteX34" fmla="*/ 1303 w 18323"/>
                <a:gd name="connsiteY34" fmla="*/ 517658 h 707148"/>
                <a:gd name="connsiteX35" fmla="*/ 868 w 18323"/>
                <a:gd name="connsiteY35" fmla="*/ 498593 h 707148"/>
                <a:gd name="connsiteX36" fmla="*/ 1303 w 18323"/>
                <a:gd name="connsiteY36" fmla="*/ 462347 h 707148"/>
                <a:gd name="connsiteX37" fmla="*/ 1303 w 18323"/>
                <a:gd name="connsiteY37" fmla="*/ 392683 h 707148"/>
                <a:gd name="connsiteX38" fmla="*/ 1738 w 18323"/>
                <a:gd name="connsiteY38" fmla="*/ 324324 h 707148"/>
                <a:gd name="connsiteX39" fmla="*/ 1376 w 18323"/>
                <a:gd name="connsiteY39" fmla="*/ 285252 h 707148"/>
                <a:gd name="connsiteX40" fmla="*/ 2101 w 18323"/>
                <a:gd name="connsiteY40" fmla="*/ 275538 h 707148"/>
                <a:gd name="connsiteX41" fmla="*/ 1448 w 18323"/>
                <a:gd name="connsiteY41" fmla="*/ 252413 h 707148"/>
                <a:gd name="connsiteX42" fmla="*/ 1956 w 18323"/>
                <a:gd name="connsiteY42" fmla="*/ 244584 h 707148"/>
                <a:gd name="connsiteX43" fmla="*/ 1956 w 18323"/>
                <a:gd name="connsiteY43" fmla="*/ 224142 h 707148"/>
                <a:gd name="connsiteX44" fmla="*/ 1956 w 18323"/>
                <a:gd name="connsiteY44" fmla="*/ 199785 h 707148"/>
                <a:gd name="connsiteX45" fmla="*/ 1956 w 18323"/>
                <a:gd name="connsiteY45" fmla="*/ 138748 h 707148"/>
                <a:gd name="connsiteX46" fmla="*/ 2971 w 18323"/>
                <a:gd name="connsiteY46" fmla="*/ 129686 h 707148"/>
                <a:gd name="connsiteX47" fmla="*/ 2101 w 18323"/>
                <a:gd name="connsiteY47" fmla="*/ 117508 h 707148"/>
                <a:gd name="connsiteX48" fmla="*/ 2536 w 18323"/>
                <a:gd name="connsiteY48" fmla="*/ 104024 h 707148"/>
                <a:gd name="connsiteX49" fmla="*/ 2536 w 18323"/>
                <a:gd name="connsiteY49" fmla="*/ 71041 h 707148"/>
                <a:gd name="connsiteX50" fmla="*/ 3260 w 18323"/>
                <a:gd name="connsiteY50" fmla="*/ 46902 h 707148"/>
                <a:gd name="connsiteX51" fmla="*/ 3840 w 18323"/>
                <a:gd name="connsiteY51" fmla="*/ 0 h 7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323" h="707148">
                  <a:moveTo>
                    <a:pt x="3840" y="0"/>
                  </a:moveTo>
                  <a:lnTo>
                    <a:pt x="16164" y="0"/>
                  </a:lnTo>
                  <a:cubicBezTo>
                    <a:pt x="16164" y="42045"/>
                    <a:pt x="16164" y="84089"/>
                    <a:pt x="16164" y="126134"/>
                  </a:cubicBezTo>
                  <a:cubicBezTo>
                    <a:pt x="16164" y="130919"/>
                    <a:pt x="17614" y="135486"/>
                    <a:pt x="17396" y="140197"/>
                  </a:cubicBezTo>
                  <a:cubicBezTo>
                    <a:pt x="16671" y="152448"/>
                    <a:pt x="17396" y="164699"/>
                    <a:pt x="17396" y="176950"/>
                  </a:cubicBezTo>
                  <a:cubicBezTo>
                    <a:pt x="17396" y="191883"/>
                    <a:pt x="17396" y="206889"/>
                    <a:pt x="17396" y="221822"/>
                  </a:cubicBezTo>
                  <a:cubicBezTo>
                    <a:pt x="17396" y="247194"/>
                    <a:pt x="17396" y="272566"/>
                    <a:pt x="17396" y="298083"/>
                  </a:cubicBezTo>
                  <a:cubicBezTo>
                    <a:pt x="17396" y="306419"/>
                    <a:pt x="17396" y="314756"/>
                    <a:pt x="17396" y="323165"/>
                  </a:cubicBezTo>
                  <a:cubicBezTo>
                    <a:pt x="17914" y="327544"/>
                    <a:pt x="18181" y="331948"/>
                    <a:pt x="18194" y="336358"/>
                  </a:cubicBezTo>
                  <a:cubicBezTo>
                    <a:pt x="17469" y="343027"/>
                    <a:pt x="19136" y="349696"/>
                    <a:pt x="17759" y="356438"/>
                  </a:cubicBezTo>
                  <a:cubicBezTo>
                    <a:pt x="17295" y="360654"/>
                    <a:pt x="17295" y="364908"/>
                    <a:pt x="17759" y="369124"/>
                  </a:cubicBezTo>
                  <a:cubicBezTo>
                    <a:pt x="18266" y="378516"/>
                    <a:pt x="18266" y="387930"/>
                    <a:pt x="17759" y="397323"/>
                  </a:cubicBezTo>
                  <a:cubicBezTo>
                    <a:pt x="17540" y="401573"/>
                    <a:pt x="17540" y="405831"/>
                    <a:pt x="17759" y="410081"/>
                  </a:cubicBezTo>
                  <a:cubicBezTo>
                    <a:pt x="17759" y="415880"/>
                    <a:pt x="17034" y="421462"/>
                    <a:pt x="16889" y="427117"/>
                  </a:cubicBezTo>
                  <a:cubicBezTo>
                    <a:pt x="16889" y="430669"/>
                    <a:pt x="17759" y="434366"/>
                    <a:pt x="17976" y="437483"/>
                  </a:cubicBezTo>
                  <a:cubicBezTo>
                    <a:pt x="18133" y="441984"/>
                    <a:pt x="17963" y="446490"/>
                    <a:pt x="17469" y="450966"/>
                  </a:cubicBezTo>
                  <a:cubicBezTo>
                    <a:pt x="17469" y="456330"/>
                    <a:pt x="18556" y="461912"/>
                    <a:pt x="17904" y="467276"/>
                  </a:cubicBezTo>
                  <a:cubicBezTo>
                    <a:pt x="16889" y="476410"/>
                    <a:pt x="18918" y="485544"/>
                    <a:pt x="17904" y="494750"/>
                  </a:cubicBezTo>
                  <a:cubicBezTo>
                    <a:pt x="17324" y="498882"/>
                    <a:pt x="18629" y="503739"/>
                    <a:pt x="17904" y="508161"/>
                  </a:cubicBezTo>
                  <a:cubicBezTo>
                    <a:pt x="16889" y="519905"/>
                    <a:pt x="18339" y="531648"/>
                    <a:pt x="17904" y="543392"/>
                  </a:cubicBezTo>
                  <a:cubicBezTo>
                    <a:pt x="18167" y="547067"/>
                    <a:pt x="17849" y="550761"/>
                    <a:pt x="16961" y="554338"/>
                  </a:cubicBezTo>
                  <a:cubicBezTo>
                    <a:pt x="15946" y="557600"/>
                    <a:pt x="17976" y="560717"/>
                    <a:pt x="17976" y="564052"/>
                  </a:cubicBezTo>
                  <a:cubicBezTo>
                    <a:pt x="17976" y="586669"/>
                    <a:pt x="17976" y="609286"/>
                    <a:pt x="17976" y="631903"/>
                  </a:cubicBezTo>
                  <a:cubicBezTo>
                    <a:pt x="17976" y="656985"/>
                    <a:pt x="17976" y="682067"/>
                    <a:pt x="17976" y="707149"/>
                  </a:cubicBezTo>
                  <a:lnTo>
                    <a:pt x="216" y="707149"/>
                  </a:lnTo>
                  <a:cubicBezTo>
                    <a:pt x="216" y="696348"/>
                    <a:pt x="216" y="685402"/>
                    <a:pt x="216" y="674890"/>
                  </a:cubicBezTo>
                  <a:cubicBezTo>
                    <a:pt x="-72" y="670063"/>
                    <a:pt x="-72" y="665220"/>
                    <a:pt x="216" y="660392"/>
                  </a:cubicBezTo>
                  <a:cubicBezTo>
                    <a:pt x="936" y="656768"/>
                    <a:pt x="1155" y="653056"/>
                    <a:pt x="868" y="649374"/>
                  </a:cubicBezTo>
                  <a:cubicBezTo>
                    <a:pt x="433" y="643864"/>
                    <a:pt x="506" y="638428"/>
                    <a:pt x="288" y="632991"/>
                  </a:cubicBezTo>
                  <a:cubicBezTo>
                    <a:pt x="-147" y="622407"/>
                    <a:pt x="868" y="611896"/>
                    <a:pt x="288" y="601385"/>
                  </a:cubicBezTo>
                  <a:cubicBezTo>
                    <a:pt x="-147" y="596165"/>
                    <a:pt x="1593" y="590946"/>
                    <a:pt x="941" y="585654"/>
                  </a:cubicBezTo>
                  <a:cubicBezTo>
                    <a:pt x="170" y="582059"/>
                    <a:pt x="-26" y="578364"/>
                    <a:pt x="361" y="574708"/>
                  </a:cubicBezTo>
                  <a:cubicBezTo>
                    <a:pt x="1569" y="566398"/>
                    <a:pt x="1690" y="557967"/>
                    <a:pt x="723" y="549626"/>
                  </a:cubicBezTo>
                  <a:cubicBezTo>
                    <a:pt x="205" y="546244"/>
                    <a:pt x="83" y="542814"/>
                    <a:pt x="361" y="539405"/>
                  </a:cubicBezTo>
                  <a:cubicBezTo>
                    <a:pt x="1280" y="532195"/>
                    <a:pt x="1595" y="524921"/>
                    <a:pt x="1303" y="517658"/>
                  </a:cubicBezTo>
                  <a:cubicBezTo>
                    <a:pt x="1303" y="511278"/>
                    <a:pt x="723" y="504899"/>
                    <a:pt x="868" y="498593"/>
                  </a:cubicBezTo>
                  <a:cubicBezTo>
                    <a:pt x="1231" y="486559"/>
                    <a:pt x="1376" y="474598"/>
                    <a:pt x="1303" y="462347"/>
                  </a:cubicBezTo>
                  <a:cubicBezTo>
                    <a:pt x="1303" y="439150"/>
                    <a:pt x="1303" y="415953"/>
                    <a:pt x="1303" y="392683"/>
                  </a:cubicBezTo>
                  <a:cubicBezTo>
                    <a:pt x="1303" y="369414"/>
                    <a:pt x="1303" y="347159"/>
                    <a:pt x="1738" y="324324"/>
                  </a:cubicBezTo>
                  <a:cubicBezTo>
                    <a:pt x="2270" y="311302"/>
                    <a:pt x="2149" y="298262"/>
                    <a:pt x="1376" y="285252"/>
                  </a:cubicBezTo>
                  <a:cubicBezTo>
                    <a:pt x="1376" y="281917"/>
                    <a:pt x="2536" y="278510"/>
                    <a:pt x="2101" y="275538"/>
                  </a:cubicBezTo>
                  <a:cubicBezTo>
                    <a:pt x="941" y="267781"/>
                    <a:pt x="2536" y="260097"/>
                    <a:pt x="1448" y="252413"/>
                  </a:cubicBezTo>
                  <a:cubicBezTo>
                    <a:pt x="1086" y="249876"/>
                    <a:pt x="2391" y="247122"/>
                    <a:pt x="1956" y="244584"/>
                  </a:cubicBezTo>
                  <a:cubicBezTo>
                    <a:pt x="1122" y="237796"/>
                    <a:pt x="1122" y="230931"/>
                    <a:pt x="1956" y="224142"/>
                  </a:cubicBezTo>
                  <a:cubicBezTo>
                    <a:pt x="2463" y="216023"/>
                    <a:pt x="1956" y="207904"/>
                    <a:pt x="1956" y="199785"/>
                  </a:cubicBezTo>
                  <a:cubicBezTo>
                    <a:pt x="2608" y="179488"/>
                    <a:pt x="1956" y="159118"/>
                    <a:pt x="1956" y="138748"/>
                  </a:cubicBezTo>
                  <a:cubicBezTo>
                    <a:pt x="1956" y="135631"/>
                    <a:pt x="3913" y="132731"/>
                    <a:pt x="2971" y="129686"/>
                  </a:cubicBezTo>
                  <a:cubicBezTo>
                    <a:pt x="2177" y="125678"/>
                    <a:pt x="1885" y="121588"/>
                    <a:pt x="2101" y="117508"/>
                  </a:cubicBezTo>
                  <a:cubicBezTo>
                    <a:pt x="2101" y="112941"/>
                    <a:pt x="2971" y="108446"/>
                    <a:pt x="2536" y="104024"/>
                  </a:cubicBezTo>
                  <a:cubicBezTo>
                    <a:pt x="1448" y="93006"/>
                    <a:pt x="2536" y="82277"/>
                    <a:pt x="2536" y="71041"/>
                  </a:cubicBezTo>
                  <a:cubicBezTo>
                    <a:pt x="2536" y="62995"/>
                    <a:pt x="2536" y="54948"/>
                    <a:pt x="3260" y="46902"/>
                  </a:cubicBezTo>
                  <a:cubicBezTo>
                    <a:pt x="4275" y="31316"/>
                    <a:pt x="3840" y="15658"/>
                    <a:pt x="3840" y="0"/>
                  </a:cubicBezTo>
                  <a:close/>
                </a:path>
              </a:pathLst>
            </a:custGeom>
            <a:grpFill/>
            <a:ln w="7247" cap="flat">
              <a:solidFill>
                <a:schemeClr val="accent1"/>
              </a:solidFill>
              <a:prstDash val="solid"/>
              <a:miter/>
            </a:ln>
          </p:spPr>
          <p:txBody>
            <a:bodyPr rtlCol="0" anchor="ctr"/>
            <a:lstStyle/>
            <a:p>
              <a:endParaRPr lang="en-ID"/>
            </a:p>
          </p:txBody>
        </p:sp>
        <p:sp>
          <p:nvSpPr>
            <p:cNvPr id="41" name="Freeform: Shape 81">
              <a:extLst>
                <a:ext uri="{FF2B5EF4-FFF2-40B4-BE49-F238E27FC236}">
                  <a16:creationId xmlns:a16="http://schemas.microsoft.com/office/drawing/2014/main" id="{0AA9C5B5-9E4C-31B1-3466-E60B89C65B85}"/>
                </a:ext>
              </a:extLst>
            </p:cNvPr>
            <p:cNvSpPr/>
            <p:nvPr/>
          </p:nvSpPr>
          <p:spPr>
            <a:xfrm>
              <a:off x="9755171" y="1333474"/>
              <a:ext cx="19265" cy="707629"/>
            </a:xfrm>
            <a:custGeom>
              <a:avLst/>
              <a:gdLst>
                <a:gd name="connsiteX0" fmla="*/ 3390 w 19265"/>
                <a:gd name="connsiteY0" fmla="*/ 0 h 707629"/>
                <a:gd name="connsiteX1" fmla="*/ 15786 w 19265"/>
                <a:gd name="connsiteY1" fmla="*/ 0 h 707629"/>
                <a:gd name="connsiteX2" fmla="*/ 15786 w 19265"/>
                <a:gd name="connsiteY2" fmla="*/ 28561 h 707629"/>
                <a:gd name="connsiteX3" fmla="*/ 14554 w 19265"/>
                <a:gd name="connsiteY3" fmla="*/ 59298 h 707629"/>
                <a:gd name="connsiteX4" fmla="*/ 14554 w 19265"/>
                <a:gd name="connsiteY4" fmla="*/ 61037 h 707629"/>
                <a:gd name="connsiteX5" fmla="*/ 16293 w 19265"/>
                <a:gd name="connsiteY5" fmla="*/ 80827 h 707629"/>
                <a:gd name="connsiteX6" fmla="*/ 15206 w 19265"/>
                <a:gd name="connsiteY6" fmla="*/ 131571 h 707629"/>
                <a:gd name="connsiteX7" fmla="*/ 15786 w 19265"/>
                <a:gd name="connsiteY7" fmla="*/ 133963 h 707629"/>
                <a:gd name="connsiteX8" fmla="*/ 17091 w 19265"/>
                <a:gd name="connsiteY8" fmla="*/ 166802 h 707629"/>
                <a:gd name="connsiteX9" fmla="*/ 17091 w 19265"/>
                <a:gd name="connsiteY9" fmla="*/ 175790 h 707629"/>
                <a:gd name="connsiteX10" fmla="*/ 16583 w 19265"/>
                <a:gd name="connsiteY10" fmla="*/ 187099 h 707629"/>
                <a:gd name="connsiteX11" fmla="*/ 16583 w 19265"/>
                <a:gd name="connsiteY11" fmla="*/ 194348 h 707629"/>
                <a:gd name="connsiteX12" fmla="*/ 17163 w 19265"/>
                <a:gd name="connsiteY12" fmla="*/ 199205 h 707629"/>
                <a:gd name="connsiteX13" fmla="*/ 16583 w 19265"/>
                <a:gd name="connsiteY13" fmla="*/ 207686 h 707629"/>
                <a:gd name="connsiteX14" fmla="*/ 16583 w 19265"/>
                <a:gd name="connsiteY14" fmla="*/ 239872 h 707629"/>
                <a:gd name="connsiteX15" fmla="*/ 16583 w 19265"/>
                <a:gd name="connsiteY15" fmla="*/ 264737 h 707629"/>
                <a:gd name="connsiteX16" fmla="*/ 16583 w 19265"/>
                <a:gd name="connsiteY16" fmla="*/ 294603 h 707629"/>
                <a:gd name="connsiteX17" fmla="*/ 16076 w 19265"/>
                <a:gd name="connsiteY17" fmla="*/ 307144 h 707629"/>
                <a:gd name="connsiteX18" fmla="*/ 17308 w 19265"/>
                <a:gd name="connsiteY18" fmla="*/ 323382 h 707629"/>
                <a:gd name="connsiteX19" fmla="*/ 16148 w 19265"/>
                <a:gd name="connsiteY19" fmla="*/ 364557 h 707629"/>
                <a:gd name="connsiteX20" fmla="*/ 16583 w 19265"/>
                <a:gd name="connsiteY20" fmla="*/ 370646 h 707629"/>
                <a:gd name="connsiteX21" fmla="*/ 17308 w 19265"/>
                <a:gd name="connsiteY21" fmla="*/ 378548 h 707629"/>
                <a:gd name="connsiteX22" fmla="*/ 17308 w 19265"/>
                <a:gd name="connsiteY22" fmla="*/ 395221 h 707629"/>
                <a:gd name="connsiteX23" fmla="*/ 17743 w 19265"/>
                <a:gd name="connsiteY23" fmla="*/ 420375 h 707629"/>
                <a:gd name="connsiteX24" fmla="*/ 18106 w 19265"/>
                <a:gd name="connsiteY24" fmla="*/ 444297 h 707629"/>
                <a:gd name="connsiteX25" fmla="*/ 18106 w 19265"/>
                <a:gd name="connsiteY25" fmla="*/ 457635 h 707629"/>
                <a:gd name="connsiteX26" fmla="*/ 18106 w 19265"/>
                <a:gd name="connsiteY26" fmla="*/ 465464 h 707629"/>
                <a:gd name="connsiteX27" fmla="*/ 18106 w 19265"/>
                <a:gd name="connsiteY27" fmla="*/ 471481 h 707629"/>
                <a:gd name="connsiteX28" fmla="*/ 17308 w 19265"/>
                <a:gd name="connsiteY28" fmla="*/ 475613 h 707629"/>
                <a:gd name="connsiteX29" fmla="*/ 17308 w 19265"/>
                <a:gd name="connsiteY29" fmla="*/ 490111 h 707629"/>
                <a:gd name="connsiteX30" fmla="*/ 17308 w 19265"/>
                <a:gd name="connsiteY30" fmla="*/ 493663 h 707629"/>
                <a:gd name="connsiteX31" fmla="*/ 17816 w 19265"/>
                <a:gd name="connsiteY31" fmla="*/ 504102 h 707629"/>
                <a:gd name="connsiteX32" fmla="*/ 17816 w 19265"/>
                <a:gd name="connsiteY32" fmla="*/ 525849 h 707629"/>
                <a:gd name="connsiteX33" fmla="*/ 16801 w 19265"/>
                <a:gd name="connsiteY33" fmla="*/ 565502 h 707629"/>
                <a:gd name="connsiteX34" fmla="*/ 16801 w 19265"/>
                <a:gd name="connsiteY34" fmla="*/ 567241 h 707629"/>
                <a:gd name="connsiteX35" fmla="*/ 16801 w 19265"/>
                <a:gd name="connsiteY35" fmla="*/ 583262 h 707629"/>
                <a:gd name="connsiteX36" fmla="*/ 16801 w 19265"/>
                <a:gd name="connsiteY36" fmla="*/ 586742 h 707629"/>
                <a:gd name="connsiteX37" fmla="*/ 17961 w 19265"/>
                <a:gd name="connsiteY37" fmla="*/ 597108 h 707629"/>
                <a:gd name="connsiteX38" fmla="*/ 17961 w 19265"/>
                <a:gd name="connsiteY38" fmla="*/ 643864 h 707629"/>
                <a:gd name="connsiteX39" fmla="*/ 17961 w 19265"/>
                <a:gd name="connsiteY39" fmla="*/ 699972 h 707629"/>
                <a:gd name="connsiteX40" fmla="*/ 19266 w 19265"/>
                <a:gd name="connsiteY40" fmla="*/ 706352 h 707629"/>
                <a:gd name="connsiteX41" fmla="*/ 708 w 19265"/>
                <a:gd name="connsiteY41" fmla="*/ 706352 h 707629"/>
                <a:gd name="connsiteX42" fmla="*/ 55 w 19265"/>
                <a:gd name="connsiteY42" fmla="*/ 684604 h 707629"/>
                <a:gd name="connsiteX43" fmla="*/ 635 w 19265"/>
                <a:gd name="connsiteY43" fmla="*/ 656913 h 707629"/>
                <a:gd name="connsiteX44" fmla="*/ 635 w 19265"/>
                <a:gd name="connsiteY44" fmla="*/ 519180 h 707629"/>
                <a:gd name="connsiteX45" fmla="*/ 635 w 19265"/>
                <a:gd name="connsiteY45" fmla="*/ 482500 h 707629"/>
                <a:gd name="connsiteX46" fmla="*/ 635 w 19265"/>
                <a:gd name="connsiteY46" fmla="*/ 430958 h 707629"/>
                <a:gd name="connsiteX47" fmla="*/ 635 w 19265"/>
                <a:gd name="connsiteY47" fmla="*/ 408486 h 707629"/>
                <a:gd name="connsiteX48" fmla="*/ 635 w 19265"/>
                <a:gd name="connsiteY48" fmla="*/ 385507 h 707629"/>
                <a:gd name="connsiteX49" fmla="*/ 1215 w 19265"/>
                <a:gd name="connsiteY49" fmla="*/ 366297 h 707629"/>
                <a:gd name="connsiteX50" fmla="*/ 200 w 19265"/>
                <a:gd name="connsiteY50" fmla="*/ 350639 h 707629"/>
                <a:gd name="connsiteX51" fmla="*/ 200 w 19265"/>
                <a:gd name="connsiteY51" fmla="*/ 349406 h 707629"/>
                <a:gd name="connsiteX52" fmla="*/ 1143 w 19265"/>
                <a:gd name="connsiteY52" fmla="*/ 321425 h 707629"/>
                <a:gd name="connsiteX53" fmla="*/ 635 w 19265"/>
                <a:gd name="connsiteY53" fmla="*/ 317873 h 707629"/>
                <a:gd name="connsiteX54" fmla="*/ 1433 w 19265"/>
                <a:gd name="connsiteY54" fmla="*/ 309536 h 707629"/>
                <a:gd name="connsiteX55" fmla="*/ 2158 w 19265"/>
                <a:gd name="connsiteY55" fmla="*/ 304317 h 707629"/>
                <a:gd name="connsiteX56" fmla="*/ 1143 w 19265"/>
                <a:gd name="connsiteY56" fmla="*/ 294966 h 707629"/>
                <a:gd name="connsiteX57" fmla="*/ 563 w 19265"/>
                <a:gd name="connsiteY57" fmla="*/ 277858 h 707629"/>
                <a:gd name="connsiteX58" fmla="*/ 563 w 19265"/>
                <a:gd name="connsiteY58" fmla="*/ 270609 h 707629"/>
                <a:gd name="connsiteX59" fmla="*/ 1578 w 19265"/>
                <a:gd name="connsiteY59" fmla="*/ 217908 h 707629"/>
                <a:gd name="connsiteX60" fmla="*/ 1578 w 19265"/>
                <a:gd name="connsiteY60" fmla="*/ 180502 h 707629"/>
                <a:gd name="connsiteX61" fmla="*/ 1578 w 19265"/>
                <a:gd name="connsiteY61" fmla="*/ 143097 h 707629"/>
                <a:gd name="connsiteX62" fmla="*/ 2520 w 19265"/>
                <a:gd name="connsiteY62" fmla="*/ 133383 h 707629"/>
                <a:gd name="connsiteX63" fmla="*/ 2520 w 19265"/>
                <a:gd name="connsiteY63" fmla="*/ 129686 h 707629"/>
                <a:gd name="connsiteX64" fmla="*/ 2810 w 19265"/>
                <a:gd name="connsiteY64" fmla="*/ 74231 h 707629"/>
                <a:gd name="connsiteX65" fmla="*/ 4115 w 19265"/>
                <a:gd name="connsiteY65" fmla="*/ 59008 h 707629"/>
                <a:gd name="connsiteX66" fmla="*/ 5637 w 19265"/>
                <a:gd name="connsiteY66" fmla="*/ 44509 h 707629"/>
                <a:gd name="connsiteX67" fmla="*/ 3680 w 19265"/>
                <a:gd name="connsiteY67" fmla="*/ 36535 h 707629"/>
                <a:gd name="connsiteX68" fmla="*/ 3680 w 19265"/>
                <a:gd name="connsiteY68" fmla="*/ 23705 h 707629"/>
                <a:gd name="connsiteX69" fmla="*/ 3390 w 19265"/>
                <a:gd name="connsiteY69" fmla="*/ 0 h 70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265" h="707629">
                  <a:moveTo>
                    <a:pt x="3390" y="0"/>
                  </a:moveTo>
                  <a:lnTo>
                    <a:pt x="15786" y="0"/>
                  </a:lnTo>
                  <a:cubicBezTo>
                    <a:pt x="16438" y="9496"/>
                    <a:pt x="15134" y="18993"/>
                    <a:pt x="15786" y="28561"/>
                  </a:cubicBezTo>
                  <a:cubicBezTo>
                    <a:pt x="16438" y="38130"/>
                    <a:pt x="15061" y="49004"/>
                    <a:pt x="14554" y="59298"/>
                  </a:cubicBezTo>
                  <a:cubicBezTo>
                    <a:pt x="14554" y="59877"/>
                    <a:pt x="14119" y="60530"/>
                    <a:pt x="14554" y="61037"/>
                  </a:cubicBezTo>
                  <a:cubicBezTo>
                    <a:pt x="16432" y="67455"/>
                    <a:pt x="17023" y="74181"/>
                    <a:pt x="16293" y="80827"/>
                  </a:cubicBezTo>
                  <a:cubicBezTo>
                    <a:pt x="16998" y="97748"/>
                    <a:pt x="16635" y="114696"/>
                    <a:pt x="15206" y="131571"/>
                  </a:cubicBezTo>
                  <a:cubicBezTo>
                    <a:pt x="15206" y="132296"/>
                    <a:pt x="15206" y="133166"/>
                    <a:pt x="15786" y="133963"/>
                  </a:cubicBezTo>
                  <a:cubicBezTo>
                    <a:pt x="19193" y="144764"/>
                    <a:pt x="16511" y="155710"/>
                    <a:pt x="17091" y="166802"/>
                  </a:cubicBezTo>
                  <a:cubicBezTo>
                    <a:pt x="16802" y="169791"/>
                    <a:pt x="16802" y="172801"/>
                    <a:pt x="17091" y="175790"/>
                  </a:cubicBezTo>
                  <a:cubicBezTo>
                    <a:pt x="17796" y="179548"/>
                    <a:pt x="17622" y="183419"/>
                    <a:pt x="16583" y="187099"/>
                  </a:cubicBezTo>
                  <a:cubicBezTo>
                    <a:pt x="15730" y="189440"/>
                    <a:pt x="15730" y="192007"/>
                    <a:pt x="16583" y="194348"/>
                  </a:cubicBezTo>
                  <a:cubicBezTo>
                    <a:pt x="17039" y="195925"/>
                    <a:pt x="17234" y="197565"/>
                    <a:pt x="17163" y="199205"/>
                  </a:cubicBezTo>
                  <a:cubicBezTo>
                    <a:pt x="17163" y="202105"/>
                    <a:pt x="16221" y="205077"/>
                    <a:pt x="16583" y="207686"/>
                  </a:cubicBezTo>
                  <a:cubicBezTo>
                    <a:pt x="17163" y="218407"/>
                    <a:pt x="17163" y="229152"/>
                    <a:pt x="16583" y="239872"/>
                  </a:cubicBezTo>
                  <a:cubicBezTo>
                    <a:pt x="16583" y="248136"/>
                    <a:pt x="16221" y="256618"/>
                    <a:pt x="16583" y="264737"/>
                  </a:cubicBezTo>
                  <a:cubicBezTo>
                    <a:pt x="17018" y="274741"/>
                    <a:pt x="15786" y="284672"/>
                    <a:pt x="16583" y="294603"/>
                  </a:cubicBezTo>
                  <a:cubicBezTo>
                    <a:pt x="17018" y="298663"/>
                    <a:pt x="15568" y="303230"/>
                    <a:pt x="16076" y="307144"/>
                  </a:cubicBezTo>
                  <a:cubicBezTo>
                    <a:pt x="16871" y="312521"/>
                    <a:pt x="17283" y="317947"/>
                    <a:pt x="17308" y="323382"/>
                  </a:cubicBezTo>
                  <a:cubicBezTo>
                    <a:pt x="18045" y="337115"/>
                    <a:pt x="17657" y="350886"/>
                    <a:pt x="16148" y="364557"/>
                  </a:cubicBezTo>
                  <a:cubicBezTo>
                    <a:pt x="15787" y="366591"/>
                    <a:pt x="15936" y="368684"/>
                    <a:pt x="16583" y="370646"/>
                  </a:cubicBezTo>
                  <a:cubicBezTo>
                    <a:pt x="17257" y="373222"/>
                    <a:pt x="17502" y="375892"/>
                    <a:pt x="17308" y="378548"/>
                  </a:cubicBezTo>
                  <a:cubicBezTo>
                    <a:pt x="17308" y="384057"/>
                    <a:pt x="17308" y="389639"/>
                    <a:pt x="17308" y="395221"/>
                  </a:cubicBezTo>
                  <a:cubicBezTo>
                    <a:pt x="17308" y="403557"/>
                    <a:pt x="17308" y="411966"/>
                    <a:pt x="17743" y="420375"/>
                  </a:cubicBezTo>
                  <a:cubicBezTo>
                    <a:pt x="18178" y="428784"/>
                    <a:pt x="18541" y="436323"/>
                    <a:pt x="18106" y="444297"/>
                  </a:cubicBezTo>
                  <a:cubicBezTo>
                    <a:pt x="18686" y="448724"/>
                    <a:pt x="18686" y="453208"/>
                    <a:pt x="18106" y="457635"/>
                  </a:cubicBezTo>
                  <a:cubicBezTo>
                    <a:pt x="17160" y="460159"/>
                    <a:pt x="17160" y="462940"/>
                    <a:pt x="18106" y="465464"/>
                  </a:cubicBezTo>
                  <a:cubicBezTo>
                    <a:pt x="18828" y="467405"/>
                    <a:pt x="18828" y="469540"/>
                    <a:pt x="18106" y="471481"/>
                  </a:cubicBezTo>
                  <a:cubicBezTo>
                    <a:pt x="17522" y="472777"/>
                    <a:pt x="17249" y="474192"/>
                    <a:pt x="17308" y="475613"/>
                  </a:cubicBezTo>
                  <a:cubicBezTo>
                    <a:pt x="18344" y="480390"/>
                    <a:pt x="18344" y="485334"/>
                    <a:pt x="17308" y="490111"/>
                  </a:cubicBezTo>
                  <a:cubicBezTo>
                    <a:pt x="16881" y="491256"/>
                    <a:pt x="16881" y="492518"/>
                    <a:pt x="17308" y="493663"/>
                  </a:cubicBezTo>
                  <a:cubicBezTo>
                    <a:pt x="18238" y="497064"/>
                    <a:pt x="18411" y="500627"/>
                    <a:pt x="17816" y="504102"/>
                  </a:cubicBezTo>
                  <a:cubicBezTo>
                    <a:pt x="17448" y="511347"/>
                    <a:pt x="17448" y="518604"/>
                    <a:pt x="17816" y="525849"/>
                  </a:cubicBezTo>
                  <a:cubicBezTo>
                    <a:pt x="18965" y="539063"/>
                    <a:pt x="18624" y="552364"/>
                    <a:pt x="16801" y="565502"/>
                  </a:cubicBezTo>
                  <a:cubicBezTo>
                    <a:pt x="16583" y="566061"/>
                    <a:pt x="16583" y="566682"/>
                    <a:pt x="16801" y="567241"/>
                  </a:cubicBezTo>
                  <a:cubicBezTo>
                    <a:pt x="18839" y="572387"/>
                    <a:pt x="18839" y="578117"/>
                    <a:pt x="16801" y="583262"/>
                  </a:cubicBezTo>
                  <a:cubicBezTo>
                    <a:pt x="16246" y="584355"/>
                    <a:pt x="16246" y="585648"/>
                    <a:pt x="16801" y="586742"/>
                  </a:cubicBezTo>
                  <a:cubicBezTo>
                    <a:pt x="17837" y="590093"/>
                    <a:pt x="18230" y="593610"/>
                    <a:pt x="17961" y="597108"/>
                  </a:cubicBezTo>
                  <a:lnTo>
                    <a:pt x="17961" y="643864"/>
                  </a:lnTo>
                  <a:cubicBezTo>
                    <a:pt x="17961" y="662567"/>
                    <a:pt x="17961" y="681270"/>
                    <a:pt x="17961" y="699972"/>
                  </a:cubicBezTo>
                  <a:cubicBezTo>
                    <a:pt x="17961" y="702147"/>
                    <a:pt x="17236" y="704539"/>
                    <a:pt x="19266" y="706352"/>
                  </a:cubicBezTo>
                  <a:cubicBezTo>
                    <a:pt x="13197" y="708055"/>
                    <a:pt x="6777" y="708055"/>
                    <a:pt x="708" y="706352"/>
                  </a:cubicBezTo>
                  <a:cubicBezTo>
                    <a:pt x="708" y="699102"/>
                    <a:pt x="-235" y="691853"/>
                    <a:pt x="55" y="684604"/>
                  </a:cubicBezTo>
                  <a:cubicBezTo>
                    <a:pt x="418" y="675398"/>
                    <a:pt x="563" y="666119"/>
                    <a:pt x="635" y="656913"/>
                  </a:cubicBezTo>
                  <a:cubicBezTo>
                    <a:pt x="635" y="611098"/>
                    <a:pt x="635" y="565212"/>
                    <a:pt x="635" y="519180"/>
                  </a:cubicBezTo>
                  <a:cubicBezTo>
                    <a:pt x="635" y="506929"/>
                    <a:pt x="635" y="494751"/>
                    <a:pt x="635" y="482500"/>
                  </a:cubicBezTo>
                  <a:cubicBezTo>
                    <a:pt x="635" y="465319"/>
                    <a:pt x="55" y="448139"/>
                    <a:pt x="635" y="430958"/>
                  </a:cubicBezTo>
                  <a:cubicBezTo>
                    <a:pt x="635" y="423709"/>
                    <a:pt x="635" y="415880"/>
                    <a:pt x="635" y="408486"/>
                  </a:cubicBezTo>
                  <a:cubicBezTo>
                    <a:pt x="635" y="401092"/>
                    <a:pt x="1215" y="393191"/>
                    <a:pt x="635" y="385507"/>
                  </a:cubicBezTo>
                  <a:cubicBezTo>
                    <a:pt x="273" y="379128"/>
                    <a:pt x="1433" y="372676"/>
                    <a:pt x="1215" y="366297"/>
                  </a:cubicBezTo>
                  <a:cubicBezTo>
                    <a:pt x="1494" y="361056"/>
                    <a:pt x="1154" y="355800"/>
                    <a:pt x="200" y="350639"/>
                  </a:cubicBezTo>
                  <a:cubicBezTo>
                    <a:pt x="93" y="350235"/>
                    <a:pt x="93" y="349810"/>
                    <a:pt x="200" y="349406"/>
                  </a:cubicBezTo>
                  <a:cubicBezTo>
                    <a:pt x="2593" y="340127"/>
                    <a:pt x="-1829" y="330704"/>
                    <a:pt x="1143" y="321425"/>
                  </a:cubicBezTo>
                  <a:cubicBezTo>
                    <a:pt x="1405" y="320218"/>
                    <a:pt x="1225" y="318957"/>
                    <a:pt x="635" y="317873"/>
                  </a:cubicBezTo>
                  <a:cubicBezTo>
                    <a:pt x="-274" y="315104"/>
                    <a:pt x="15" y="312082"/>
                    <a:pt x="1433" y="309536"/>
                  </a:cubicBezTo>
                  <a:cubicBezTo>
                    <a:pt x="2303" y="307869"/>
                    <a:pt x="3390" y="305839"/>
                    <a:pt x="2158" y="304317"/>
                  </a:cubicBezTo>
                  <a:cubicBezTo>
                    <a:pt x="-307" y="301200"/>
                    <a:pt x="998" y="298228"/>
                    <a:pt x="1143" y="294966"/>
                  </a:cubicBezTo>
                  <a:cubicBezTo>
                    <a:pt x="1820" y="289266"/>
                    <a:pt x="1624" y="283497"/>
                    <a:pt x="563" y="277858"/>
                  </a:cubicBezTo>
                  <a:cubicBezTo>
                    <a:pt x="179" y="275457"/>
                    <a:pt x="179" y="273010"/>
                    <a:pt x="563" y="270609"/>
                  </a:cubicBezTo>
                  <a:cubicBezTo>
                    <a:pt x="2375" y="253066"/>
                    <a:pt x="1360" y="235450"/>
                    <a:pt x="1578" y="217908"/>
                  </a:cubicBezTo>
                  <a:cubicBezTo>
                    <a:pt x="1578" y="205439"/>
                    <a:pt x="1578" y="192971"/>
                    <a:pt x="1578" y="180502"/>
                  </a:cubicBezTo>
                  <a:cubicBezTo>
                    <a:pt x="1578" y="168034"/>
                    <a:pt x="1578" y="155566"/>
                    <a:pt x="1578" y="143097"/>
                  </a:cubicBezTo>
                  <a:cubicBezTo>
                    <a:pt x="1311" y="139829"/>
                    <a:pt x="1630" y="136540"/>
                    <a:pt x="2520" y="133383"/>
                  </a:cubicBezTo>
                  <a:cubicBezTo>
                    <a:pt x="2810" y="132168"/>
                    <a:pt x="2810" y="130902"/>
                    <a:pt x="2520" y="129686"/>
                  </a:cubicBezTo>
                  <a:cubicBezTo>
                    <a:pt x="1526" y="111211"/>
                    <a:pt x="1623" y="92694"/>
                    <a:pt x="2810" y="74231"/>
                  </a:cubicBezTo>
                  <a:cubicBezTo>
                    <a:pt x="2810" y="69229"/>
                    <a:pt x="3752" y="64082"/>
                    <a:pt x="4115" y="59008"/>
                  </a:cubicBezTo>
                  <a:cubicBezTo>
                    <a:pt x="3888" y="54126"/>
                    <a:pt x="4401" y="49238"/>
                    <a:pt x="5637" y="44509"/>
                  </a:cubicBezTo>
                  <a:cubicBezTo>
                    <a:pt x="6435" y="42480"/>
                    <a:pt x="3390" y="39653"/>
                    <a:pt x="3680" y="36535"/>
                  </a:cubicBezTo>
                  <a:cubicBezTo>
                    <a:pt x="3897" y="32261"/>
                    <a:pt x="3897" y="27979"/>
                    <a:pt x="3680" y="23705"/>
                  </a:cubicBezTo>
                  <a:cubicBezTo>
                    <a:pt x="3607" y="15876"/>
                    <a:pt x="3462" y="7902"/>
                    <a:pt x="3390" y="0"/>
                  </a:cubicBezTo>
                  <a:close/>
                </a:path>
              </a:pathLst>
            </a:custGeom>
            <a:grpFill/>
            <a:ln w="7247" cap="flat">
              <a:solidFill>
                <a:schemeClr val="accent1"/>
              </a:solidFill>
              <a:prstDash val="solid"/>
              <a:miter/>
            </a:ln>
          </p:spPr>
          <p:txBody>
            <a:bodyPr rtlCol="0" anchor="ctr"/>
            <a:lstStyle/>
            <a:p>
              <a:endParaRPr lang="en-ID"/>
            </a:p>
          </p:txBody>
        </p:sp>
        <p:sp>
          <p:nvSpPr>
            <p:cNvPr id="42" name="Freeform: Shape 82">
              <a:extLst>
                <a:ext uri="{FF2B5EF4-FFF2-40B4-BE49-F238E27FC236}">
                  <a16:creationId xmlns:a16="http://schemas.microsoft.com/office/drawing/2014/main" id="{4A04CD67-8BB4-C9AC-71B2-391D85AB33D8}"/>
                </a:ext>
              </a:extLst>
            </p:cNvPr>
            <p:cNvSpPr/>
            <p:nvPr/>
          </p:nvSpPr>
          <p:spPr>
            <a:xfrm>
              <a:off x="9856193" y="1332532"/>
              <a:ext cx="87702" cy="708274"/>
            </a:xfrm>
            <a:custGeom>
              <a:avLst/>
              <a:gdLst>
                <a:gd name="connsiteX0" fmla="*/ 87510 w 87702"/>
                <a:gd name="connsiteY0" fmla="*/ 870 h 708274"/>
                <a:gd name="connsiteX1" fmla="*/ 87510 w 87702"/>
                <a:gd name="connsiteY1" fmla="*/ 47772 h 708274"/>
                <a:gd name="connsiteX2" fmla="*/ 86785 w 87702"/>
                <a:gd name="connsiteY2" fmla="*/ 71911 h 708274"/>
                <a:gd name="connsiteX3" fmla="*/ 86785 w 87702"/>
                <a:gd name="connsiteY3" fmla="*/ 104894 h 708274"/>
                <a:gd name="connsiteX4" fmla="*/ 86350 w 87702"/>
                <a:gd name="connsiteY4" fmla="*/ 118378 h 708274"/>
                <a:gd name="connsiteX5" fmla="*/ 87220 w 87702"/>
                <a:gd name="connsiteY5" fmla="*/ 130556 h 708274"/>
                <a:gd name="connsiteX6" fmla="*/ 86205 w 87702"/>
                <a:gd name="connsiteY6" fmla="*/ 139618 h 708274"/>
                <a:gd name="connsiteX7" fmla="*/ 86205 w 87702"/>
                <a:gd name="connsiteY7" fmla="*/ 200655 h 708274"/>
                <a:gd name="connsiteX8" fmla="*/ 86205 w 87702"/>
                <a:gd name="connsiteY8" fmla="*/ 225012 h 708274"/>
                <a:gd name="connsiteX9" fmla="*/ 86205 w 87702"/>
                <a:gd name="connsiteY9" fmla="*/ 245454 h 708274"/>
                <a:gd name="connsiteX10" fmla="*/ 85697 w 87702"/>
                <a:gd name="connsiteY10" fmla="*/ 253283 h 708274"/>
                <a:gd name="connsiteX11" fmla="*/ 86350 w 87702"/>
                <a:gd name="connsiteY11" fmla="*/ 276408 h 708274"/>
                <a:gd name="connsiteX12" fmla="*/ 85625 w 87702"/>
                <a:gd name="connsiteY12" fmla="*/ 286122 h 708274"/>
                <a:gd name="connsiteX13" fmla="*/ 85987 w 87702"/>
                <a:gd name="connsiteY13" fmla="*/ 325194 h 708274"/>
                <a:gd name="connsiteX14" fmla="*/ 85552 w 87702"/>
                <a:gd name="connsiteY14" fmla="*/ 393553 h 708274"/>
                <a:gd name="connsiteX15" fmla="*/ 85552 w 87702"/>
                <a:gd name="connsiteY15" fmla="*/ 463217 h 708274"/>
                <a:gd name="connsiteX16" fmla="*/ 85117 w 87702"/>
                <a:gd name="connsiteY16" fmla="*/ 499462 h 708274"/>
                <a:gd name="connsiteX17" fmla="*/ 85552 w 87702"/>
                <a:gd name="connsiteY17" fmla="*/ 518528 h 708274"/>
                <a:gd name="connsiteX18" fmla="*/ 84610 w 87702"/>
                <a:gd name="connsiteY18" fmla="*/ 540275 h 708274"/>
                <a:gd name="connsiteX19" fmla="*/ 84972 w 87702"/>
                <a:gd name="connsiteY19" fmla="*/ 550496 h 708274"/>
                <a:gd name="connsiteX20" fmla="*/ 84610 w 87702"/>
                <a:gd name="connsiteY20" fmla="*/ 575578 h 708274"/>
                <a:gd name="connsiteX21" fmla="*/ 85190 w 87702"/>
                <a:gd name="connsiteY21" fmla="*/ 586524 h 708274"/>
                <a:gd name="connsiteX22" fmla="*/ 84537 w 87702"/>
                <a:gd name="connsiteY22" fmla="*/ 602255 h 708274"/>
                <a:gd name="connsiteX23" fmla="*/ 84537 w 87702"/>
                <a:gd name="connsiteY23" fmla="*/ 633861 h 708274"/>
                <a:gd name="connsiteX24" fmla="*/ 85117 w 87702"/>
                <a:gd name="connsiteY24" fmla="*/ 650244 h 708274"/>
                <a:gd name="connsiteX25" fmla="*/ 84465 w 87702"/>
                <a:gd name="connsiteY25" fmla="*/ 661262 h 708274"/>
                <a:gd name="connsiteX26" fmla="*/ 84465 w 87702"/>
                <a:gd name="connsiteY26" fmla="*/ 675760 h 708274"/>
                <a:gd name="connsiteX27" fmla="*/ 84465 w 87702"/>
                <a:gd name="connsiteY27" fmla="*/ 708019 h 708274"/>
                <a:gd name="connsiteX28" fmla="*/ 40970 w 87702"/>
                <a:gd name="connsiteY28" fmla="*/ 708019 h 708274"/>
                <a:gd name="connsiteX29" fmla="*/ 5667 w 87702"/>
                <a:gd name="connsiteY29" fmla="*/ 708019 h 708274"/>
                <a:gd name="connsiteX30" fmla="*/ 5667 w 87702"/>
                <a:gd name="connsiteY30" fmla="*/ 706134 h 708274"/>
                <a:gd name="connsiteX31" fmla="*/ 5667 w 87702"/>
                <a:gd name="connsiteY31" fmla="*/ 688809 h 708274"/>
                <a:gd name="connsiteX32" fmla="*/ 5667 w 87702"/>
                <a:gd name="connsiteY32" fmla="*/ 684532 h 708274"/>
                <a:gd name="connsiteX33" fmla="*/ 4870 w 87702"/>
                <a:gd name="connsiteY33" fmla="*/ 679747 h 708274"/>
                <a:gd name="connsiteX34" fmla="*/ 5377 w 87702"/>
                <a:gd name="connsiteY34" fmla="*/ 661045 h 708274"/>
                <a:gd name="connsiteX35" fmla="*/ 3275 w 87702"/>
                <a:gd name="connsiteY35" fmla="*/ 643284 h 708274"/>
                <a:gd name="connsiteX36" fmla="*/ 4218 w 87702"/>
                <a:gd name="connsiteY36" fmla="*/ 631613 h 708274"/>
                <a:gd name="connsiteX37" fmla="*/ 3855 w 87702"/>
                <a:gd name="connsiteY37" fmla="*/ 628206 h 708274"/>
                <a:gd name="connsiteX38" fmla="*/ 2985 w 87702"/>
                <a:gd name="connsiteY38" fmla="*/ 624944 h 708274"/>
                <a:gd name="connsiteX39" fmla="*/ 4508 w 87702"/>
                <a:gd name="connsiteY39" fmla="*/ 603197 h 708274"/>
                <a:gd name="connsiteX40" fmla="*/ 4508 w 87702"/>
                <a:gd name="connsiteY40" fmla="*/ 597688 h 708274"/>
                <a:gd name="connsiteX41" fmla="*/ 3710 w 87702"/>
                <a:gd name="connsiteY41" fmla="*/ 584639 h 708274"/>
                <a:gd name="connsiteX42" fmla="*/ 3710 w 87702"/>
                <a:gd name="connsiteY42" fmla="*/ 557093 h 708274"/>
                <a:gd name="connsiteX43" fmla="*/ 4435 w 87702"/>
                <a:gd name="connsiteY43" fmla="*/ 549119 h 708274"/>
                <a:gd name="connsiteX44" fmla="*/ 4435 w 87702"/>
                <a:gd name="connsiteY44" fmla="*/ 544914 h 708274"/>
                <a:gd name="connsiteX45" fmla="*/ 2768 w 87702"/>
                <a:gd name="connsiteY45" fmla="*/ 532591 h 708274"/>
                <a:gd name="connsiteX46" fmla="*/ 3638 w 87702"/>
                <a:gd name="connsiteY46" fmla="*/ 521717 h 708274"/>
                <a:gd name="connsiteX47" fmla="*/ 2550 w 87702"/>
                <a:gd name="connsiteY47" fmla="*/ 504174 h 708274"/>
                <a:gd name="connsiteX48" fmla="*/ 2550 w 87702"/>
                <a:gd name="connsiteY48" fmla="*/ 502362 h 708274"/>
                <a:gd name="connsiteX49" fmla="*/ 2550 w 87702"/>
                <a:gd name="connsiteY49" fmla="*/ 494098 h 708274"/>
                <a:gd name="connsiteX50" fmla="*/ 3420 w 87702"/>
                <a:gd name="connsiteY50" fmla="*/ 486124 h 708274"/>
                <a:gd name="connsiteX51" fmla="*/ 3275 w 87702"/>
                <a:gd name="connsiteY51" fmla="*/ 476555 h 708274"/>
                <a:gd name="connsiteX52" fmla="*/ 3928 w 87702"/>
                <a:gd name="connsiteY52" fmla="*/ 467494 h 708274"/>
                <a:gd name="connsiteX53" fmla="*/ 3928 w 87702"/>
                <a:gd name="connsiteY53" fmla="*/ 439077 h 708274"/>
                <a:gd name="connsiteX54" fmla="*/ 2333 w 87702"/>
                <a:gd name="connsiteY54" fmla="*/ 429944 h 708274"/>
                <a:gd name="connsiteX55" fmla="*/ 3275 w 87702"/>
                <a:gd name="connsiteY55" fmla="*/ 419867 h 708274"/>
                <a:gd name="connsiteX56" fmla="*/ 1463 w 87702"/>
                <a:gd name="connsiteY56" fmla="*/ 391958 h 708274"/>
                <a:gd name="connsiteX57" fmla="*/ 521 w 87702"/>
                <a:gd name="connsiteY57" fmla="*/ 383622 h 708274"/>
                <a:gd name="connsiteX58" fmla="*/ 521 w 87702"/>
                <a:gd name="connsiteY58" fmla="*/ 381955 h 708274"/>
                <a:gd name="connsiteX59" fmla="*/ 2188 w 87702"/>
                <a:gd name="connsiteY59" fmla="*/ 373473 h 708274"/>
                <a:gd name="connsiteX60" fmla="*/ 2188 w 87702"/>
                <a:gd name="connsiteY60" fmla="*/ 366224 h 708274"/>
                <a:gd name="connsiteX61" fmla="*/ 3493 w 87702"/>
                <a:gd name="connsiteY61" fmla="*/ 358975 h 708274"/>
                <a:gd name="connsiteX62" fmla="*/ 3130 w 87702"/>
                <a:gd name="connsiteY62" fmla="*/ 350059 h 708274"/>
                <a:gd name="connsiteX63" fmla="*/ 810 w 87702"/>
                <a:gd name="connsiteY63" fmla="*/ 336285 h 708274"/>
                <a:gd name="connsiteX64" fmla="*/ 761 w 87702"/>
                <a:gd name="connsiteY64" fmla="*/ 332493 h 708274"/>
                <a:gd name="connsiteX65" fmla="*/ 810 w 87702"/>
                <a:gd name="connsiteY65" fmla="*/ 332443 h 708274"/>
                <a:gd name="connsiteX66" fmla="*/ 2115 w 87702"/>
                <a:gd name="connsiteY66" fmla="*/ 328456 h 708274"/>
                <a:gd name="connsiteX67" fmla="*/ 2115 w 87702"/>
                <a:gd name="connsiteY67" fmla="*/ 306709 h 708274"/>
                <a:gd name="connsiteX68" fmla="*/ 2550 w 87702"/>
                <a:gd name="connsiteY68" fmla="*/ 295328 h 708274"/>
                <a:gd name="connsiteX69" fmla="*/ 2550 w 87702"/>
                <a:gd name="connsiteY69" fmla="*/ 291921 h 708274"/>
                <a:gd name="connsiteX70" fmla="*/ 521 w 87702"/>
                <a:gd name="connsiteY70" fmla="*/ 281917 h 708274"/>
                <a:gd name="connsiteX71" fmla="*/ 1608 w 87702"/>
                <a:gd name="connsiteY71" fmla="*/ 280540 h 708274"/>
                <a:gd name="connsiteX72" fmla="*/ 2603 w 87702"/>
                <a:gd name="connsiteY72" fmla="*/ 277522 h 708274"/>
                <a:gd name="connsiteX73" fmla="*/ 2550 w 87702"/>
                <a:gd name="connsiteY73" fmla="*/ 277423 h 708274"/>
                <a:gd name="connsiteX74" fmla="*/ 1245 w 87702"/>
                <a:gd name="connsiteY74" fmla="*/ 266404 h 708274"/>
                <a:gd name="connsiteX75" fmla="*/ 1245 w 87702"/>
                <a:gd name="connsiteY75" fmla="*/ 265244 h 708274"/>
                <a:gd name="connsiteX76" fmla="*/ 593 w 87702"/>
                <a:gd name="connsiteY76" fmla="*/ 249731 h 708274"/>
                <a:gd name="connsiteX77" fmla="*/ 593 w 87702"/>
                <a:gd name="connsiteY77" fmla="*/ 246904 h 708274"/>
                <a:gd name="connsiteX78" fmla="*/ 1825 w 87702"/>
                <a:gd name="connsiteY78" fmla="*/ 235161 h 708274"/>
                <a:gd name="connsiteX79" fmla="*/ 2260 w 87702"/>
                <a:gd name="connsiteY79" fmla="*/ 222837 h 708274"/>
                <a:gd name="connsiteX80" fmla="*/ 1173 w 87702"/>
                <a:gd name="connsiteY80" fmla="*/ 220082 h 708274"/>
                <a:gd name="connsiteX81" fmla="*/ 834 w 87702"/>
                <a:gd name="connsiteY81" fmla="*/ 217232 h 708274"/>
                <a:gd name="connsiteX82" fmla="*/ 1173 w 87702"/>
                <a:gd name="connsiteY82" fmla="*/ 216893 h 708274"/>
                <a:gd name="connsiteX83" fmla="*/ 2405 w 87702"/>
                <a:gd name="connsiteY83" fmla="*/ 210369 h 708274"/>
                <a:gd name="connsiteX84" fmla="*/ 2405 w 87702"/>
                <a:gd name="connsiteY84" fmla="*/ 198045 h 708274"/>
                <a:gd name="connsiteX85" fmla="*/ 2405 w 87702"/>
                <a:gd name="connsiteY85" fmla="*/ 187099 h 708274"/>
                <a:gd name="connsiteX86" fmla="*/ 1535 w 87702"/>
                <a:gd name="connsiteY86" fmla="*/ 184272 h 708274"/>
                <a:gd name="connsiteX87" fmla="*/ 1407 w 87702"/>
                <a:gd name="connsiteY87" fmla="*/ 182226 h 708274"/>
                <a:gd name="connsiteX88" fmla="*/ 1535 w 87702"/>
                <a:gd name="connsiteY88" fmla="*/ 182097 h 708274"/>
                <a:gd name="connsiteX89" fmla="*/ 2623 w 87702"/>
                <a:gd name="connsiteY89" fmla="*/ 174848 h 708274"/>
                <a:gd name="connsiteX90" fmla="*/ 2623 w 87702"/>
                <a:gd name="connsiteY90" fmla="*/ 163105 h 708274"/>
                <a:gd name="connsiteX91" fmla="*/ 2623 w 87702"/>
                <a:gd name="connsiteY91" fmla="*/ 152086 h 708274"/>
                <a:gd name="connsiteX92" fmla="*/ 2985 w 87702"/>
                <a:gd name="connsiteY92" fmla="*/ 141067 h 708274"/>
                <a:gd name="connsiteX93" fmla="*/ 1608 w 87702"/>
                <a:gd name="connsiteY93" fmla="*/ 127077 h 708274"/>
                <a:gd name="connsiteX94" fmla="*/ 1608 w 87702"/>
                <a:gd name="connsiteY94" fmla="*/ 108519 h 708274"/>
                <a:gd name="connsiteX95" fmla="*/ 2405 w 87702"/>
                <a:gd name="connsiteY95" fmla="*/ 95543 h 708274"/>
                <a:gd name="connsiteX96" fmla="*/ 2405 w 87702"/>
                <a:gd name="connsiteY96" fmla="*/ 82350 h 708274"/>
                <a:gd name="connsiteX97" fmla="*/ 1898 w 87702"/>
                <a:gd name="connsiteY97" fmla="*/ 80682 h 708274"/>
                <a:gd name="connsiteX98" fmla="*/ 1898 w 87702"/>
                <a:gd name="connsiteY98" fmla="*/ 76478 h 708274"/>
                <a:gd name="connsiteX99" fmla="*/ 1898 w 87702"/>
                <a:gd name="connsiteY99" fmla="*/ 72491 h 708274"/>
                <a:gd name="connsiteX100" fmla="*/ 1028 w 87702"/>
                <a:gd name="connsiteY100" fmla="*/ 69156 h 708274"/>
                <a:gd name="connsiteX101" fmla="*/ 2550 w 87702"/>
                <a:gd name="connsiteY101" fmla="*/ 56978 h 708274"/>
                <a:gd name="connsiteX102" fmla="*/ 2550 w 87702"/>
                <a:gd name="connsiteY102" fmla="*/ 31316 h 708274"/>
                <a:gd name="connsiteX103" fmla="*/ 1825 w 87702"/>
                <a:gd name="connsiteY103" fmla="*/ 20370 h 708274"/>
                <a:gd name="connsiteX104" fmla="*/ 1825 w 87702"/>
                <a:gd name="connsiteY104" fmla="*/ 0 h 7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7702" h="708274">
                  <a:moveTo>
                    <a:pt x="87510" y="870"/>
                  </a:moveTo>
                  <a:cubicBezTo>
                    <a:pt x="87510" y="16528"/>
                    <a:pt x="87945" y="32186"/>
                    <a:pt x="87510" y="47772"/>
                  </a:cubicBezTo>
                  <a:cubicBezTo>
                    <a:pt x="87147" y="55818"/>
                    <a:pt x="86712" y="63864"/>
                    <a:pt x="86785" y="71911"/>
                  </a:cubicBezTo>
                  <a:cubicBezTo>
                    <a:pt x="86785" y="82857"/>
                    <a:pt x="85915" y="93658"/>
                    <a:pt x="86785" y="104894"/>
                  </a:cubicBezTo>
                  <a:cubicBezTo>
                    <a:pt x="87220" y="109316"/>
                    <a:pt x="86205" y="113811"/>
                    <a:pt x="86350" y="118378"/>
                  </a:cubicBezTo>
                  <a:cubicBezTo>
                    <a:pt x="86134" y="122457"/>
                    <a:pt x="86426" y="126548"/>
                    <a:pt x="87220" y="130556"/>
                  </a:cubicBezTo>
                  <a:cubicBezTo>
                    <a:pt x="88162" y="133601"/>
                    <a:pt x="86132" y="136500"/>
                    <a:pt x="86205" y="139618"/>
                  </a:cubicBezTo>
                  <a:cubicBezTo>
                    <a:pt x="86205" y="159987"/>
                    <a:pt x="86712" y="180357"/>
                    <a:pt x="86205" y="200655"/>
                  </a:cubicBezTo>
                  <a:cubicBezTo>
                    <a:pt x="86205" y="208774"/>
                    <a:pt x="86205" y="216893"/>
                    <a:pt x="86205" y="225012"/>
                  </a:cubicBezTo>
                  <a:cubicBezTo>
                    <a:pt x="85371" y="231801"/>
                    <a:pt x="85371" y="238665"/>
                    <a:pt x="86205" y="245454"/>
                  </a:cubicBezTo>
                  <a:cubicBezTo>
                    <a:pt x="86640" y="247991"/>
                    <a:pt x="85335" y="250746"/>
                    <a:pt x="85697" y="253283"/>
                  </a:cubicBezTo>
                  <a:cubicBezTo>
                    <a:pt x="86785" y="260967"/>
                    <a:pt x="85190" y="268651"/>
                    <a:pt x="86350" y="276408"/>
                  </a:cubicBezTo>
                  <a:cubicBezTo>
                    <a:pt x="86785" y="279380"/>
                    <a:pt x="85335" y="282787"/>
                    <a:pt x="85625" y="286122"/>
                  </a:cubicBezTo>
                  <a:cubicBezTo>
                    <a:pt x="86398" y="299132"/>
                    <a:pt x="86519" y="312172"/>
                    <a:pt x="85987" y="325194"/>
                  </a:cubicBezTo>
                  <a:cubicBezTo>
                    <a:pt x="85552" y="348029"/>
                    <a:pt x="85987" y="370791"/>
                    <a:pt x="85552" y="393553"/>
                  </a:cubicBezTo>
                  <a:cubicBezTo>
                    <a:pt x="85117" y="416315"/>
                    <a:pt x="85552" y="440020"/>
                    <a:pt x="85552" y="463217"/>
                  </a:cubicBezTo>
                  <a:cubicBezTo>
                    <a:pt x="85552" y="475323"/>
                    <a:pt x="85552" y="487284"/>
                    <a:pt x="85117" y="499462"/>
                  </a:cubicBezTo>
                  <a:cubicBezTo>
                    <a:pt x="85117" y="505769"/>
                    <a:pt x="85117" y="512148"/>
                    <a:pt x="85552" y="518528"/>
                  </a:cubicBezTo>
                  <a:cubicBezTo>
                    <a:pt x="85844" y="525790"/>
                    <a:pt x="85529" y="533065"/>
                    <a:pt x="84610" y="540275"/>
                  </a:cubicBezTo>
                  <a:cubicBezTo>
                    <a:pt x="84332" y="543684"/>
                    <a:pt x="84454" y="547115"/>
                    <a:pt x="84972" y="550496"/>
                  </a:cubicBezTo>
                  <a:cubicBezTo>
                    <a:pt x="85939" y="558837"/>
                    <a:pt x="85818" y="567268"/>
                    <a:pt x="84610" y="575578"/>
                  </a:cubicBezTo>
                  <a:cubicBezTo>
                    <a:pt x="84224" y="579234"/>
                    <a:pt x="84419" y="582929"/>
                    <a:pt x="85190" y="586524"/>
                  </a:cubicBezTo>
                  <a:cubicBezTo>
                    <a:pt x="85842" y="591816"/>
                    <a:pt x="84103" y="597035"/>
                    <a:pt x="84537" y="602255"/>
                  </a:cubicBezTo>
                  <a:cubicBezTo>
                    <a:pt x="85480" y="612766"/>
                    <a:pt x="84537" y="623277"/>
                    <a:pt x="84537" y="633861"/>
                  </a:cubicBezTo>
                  <a:cubicBezTo>
                    <a:pt x="84537" y="639297"/>
                    <a:pt x="84537" y="644734"/>
                    <a:pt x="85117" y="650244"/>
                  </a:cubicBezTo>
                  <a:cubicBezTo>
                    <a:pt x="85404" y="653926"/>
                    <a:pt x="85185" y="657638"/>
                    <a:pt x="84465" y="661262"/>
                  </a:cubicBezTo>
                  <a:cubicBezTo>
                    <a:pt x="84177" y="666090"/>
                    <a:pt x="84177" y="670932"/>
                    <a:pt x="84465" y="675760"/>
                  </a:cubicBezTo>
                  <a:cubicBezTo>
                    <a:pt x="83885" y="686489"/>
                    <a:pt x="84465" y="697508"/>
                    <a:pt x="84465" y="708019"/>
                  </a:cubicBezTo>
                  <a:cubicBezTo>
                    <a:pt x="69967" y="708019"/>
                    <a:pt x="55469" y="708526"/>
                    <a:pt x="40970" y="708019"/>
                  </a:cubicBezTo>
                  <a:cubicBezTo>
                    <a:pt x="29154" y="707439"/>
                    <a:pt x="17411" y="708816"/>
                    <a:pt x="5667" y="708019"/>
                  </a:cubicBezTo>
                  <a:cubicBezTo>
                    <a:pt x="5742" y="707395"/>
                    <a:pt x="5742" y="706757"/>
                    <a:pt x="5667" y="706134"/>
                  </a:cubicBezTo>
                  <a:cubicBezTo>
                    <a:pt x="3820" y="700509"/>
                    <a:pt x="3820" y="694434"/>
                    <a:pt x="5667" y="688809"/>
                  </a:cubicBezTo>
                  <a:cubicBezTo>
                    <a:pt x="6030" y="687410"/>
                    <a:pt x="6030" y="685931"/>
                    <a:pt x="5667" y="684532"/>
                  </a:cubicBezTo>
                  <a:cubicBezTo>
                    <a:pt x="5305" y="682937"/>
                    <a:pt x="4290" y="681270"/>
                    <a:pt x="4870" y="679747"/>
                  </a:cubicBezTo>
                  <a:cubicBezTo>
                    <a:pt x="7262" y="673586"/>
                    <a:pt x="4870" y="667279"/>
                    <a:pt x="5377" y="661045"/>
                  </a:cubicBezTo>
                  <a:cubicBezTo>
                    <a:pt x="5223" y="655071"/>
                    <a:pt x="4519" y="649127"/>
                    <a:pt x="3275" y="643284"/>
                  </a:cubicBezTo>
                  <a:cubicBezTo>
                    <a:pt x="2053" y="639421"/>
                    <a:pt x="2391" y="635231"/>
                    <a:pt x="4218" y="631613"/>
                  </a:cubicBezTo>
                  <a:cubicBezTo>
                    <a:pt x="4932" y="630540"/>
                    <a:pt x="4780" y="629105"/>
                    <a:pt x="3855" y="628206"/>
                  </a:cubicBezTo>
                  <a:cubicBezTo>
                    <a:pt x="2966" y="627373"/>
                    <a:pt x="2629" y="626111"/>
                    <a:pt x="2985" y="624944"/>
                  </a:cubicBezTo>
                  <a:cubicBezTo>
                    <a:pt x="4145" y="617695"/>
                    <a:pt x="2985" y="610446"/>
                    <a:pt x="4508" y="603197"/>
                  </a:cubicBezTo>
                  <a:cubicBezTo>
                    <a:pt x="5016" y="601399"/>
                    <a:pt x="5016" y="599489"/>
                    <a:pt x="4508" y="597688"/>
                  </a:cubicBezTo>
                  <a:cubicBezTo>
                    <a:pt x="3555" y="593408"/>
                    <a:pt x="3285" y="589003"/>
                    <a:pt x="3710" y="584639"/>
                  </a:cubicBezTo>
                  <a:cubicBezTo>
                    <a:pt x="3275" y="575505"/>
                    <a:pt x="4073" y="566299"/>
                    <a:pt x="3710" y="557093"/>
                  </a:cubicBezTo>
                  <a:cubicBezTo>
                    <a:pt x="3406" y="554413"/>
                    <a:pt x="3653" y="551699"/>
                    <a:pt x="4435" y="549119"/>
                  </a:cubicBezTo>
                  <a:cubicBezTo>
                    <a:pt x="4870" y="547741"/>
                    <a:pt x="5305" y="546002"/>
                    <a:pt x="4435" y="544914"/>
                  </a:cubicBezTo>
                  <a:cubicBezTo>
                    <a:pt x="1535" y="541000"/>
                    <a:pt x="2913" y="536795"/>
                    <a:pt x="2768" y="532591"/>
                  </a:cubicBezTo>
                  <a:cubicBezTo>
                    <a:pt x="2623" y="528386"/>
                    <a:pt x="4435" y="525342"/>
                    <a:pt x="3638" y="521717"/>
                  </a:cubicBezTo>
                  <a:cubicBezTo>
                    <a:pt x="2405" y="515918"/>
                    <a:pt x="4797" y="509901"/>
                    <a:pt x="2550" y="504174"/>
                  </a:cubicBezTo>
                  <a:cubicBezTo>
                    <a:pt x="2406" y="503579"/>
                    <a:pt x="2406" y="502957"/>
                    <a:pt x="2550" y="502362"/>
                  </a:cubicBezTo>
                  <a:cubicBezTo>
                    <a:pt x="3425" y="499677"/>
                    <a:pt x="3425" y="496783"/>
                    <a:pt x="2550" y="494098"/>
                  </a:cubicBezTo>
                  <a:cubicBezTo>
                    <a:pt x="1753" y="492068"/>
                    <a:pt x="3783" y="488879"/>
                    <a:pt x="3420" y="486124"/>
                  </a:cubicBezTo>
                  <a:cubicBezTo>
                    <a:pt x="3717" y="482939"/>
                    <a:pt x="3668" y="479730"/>
                    <a:pt x="3275" y="476555"/>
                  </a:cubicBezTo>
                  <a:cubicBezTo>
                    <a:pt x="2188" y="473511"/>
                    <a:pt x="4073" y="470611"/>
                    <a:pt x="3928" y="467494"/>
                  </a:cubicBezTo>
                  <a:cubicBezTo>
                    <a:pt x="3928" y="457998"/>
                    <a:pt x="3493" y="448501"/>
                    <a:pt x="3928" y="439077"/>
                  </a:cubicBezTo>
                  <a:cubicBezTo>
                    <a:pt x="3928" y="435670"/>
                    <a:pt x="1245" y="432916"/>
                    <a:pt x="2333" y="429944"/>
                  </a:cubicBezTo>
                  <a:cubicBezTo>
                    <a:pt x="3394" y="426697"/>
                    <a:pt x="3716" y="423254"/>
                    <a:pt x="3275" y="419867"/>
                  </a:cubicBezTo>
                  <a:cubicBezTo>
                    <a:pt x="2550" y="410589"/>
                    <a:pt x="5305" y="401092"/>
                    <a:pt x="1463" y="391958"/>
                  </a:cubicBezTo>
                  <a:cubicBezTo>
                    <a:pt x="4435" y="388841"/>
                    <a:pt x="1463" y="386377"/>
                    <a:pt x="521" y="383622"/>
                  </a:cubicBezTo>
                  <a:cubicBezTo>
                    <a:pt x="521" y="383115"/>
                    <a:pt x="13" y="382100"/>
                    <a:pt x="521" y="381955"/>
                  </a:cubicBezTo>
                  <a:cubicBezTo>
                    <a:pt x="4000" y="379562"/>
                    <a:pt x="1753" y="376300"/>
                    <a:pt x="2188" y="373473"/>
                  </a:cubicBezTo>
                  <a:cubicBezTo>
                    <a:pt x="2623" y="370646"/>
                    <a:pt x="666" y="368471"/>
                    <a:pt x="2188" y="366224"/>
                  </a:cubicBezTo>
                  <a:cubicBezTo>
                    <a:pt x="3665" y="364116"/>
                    <a:pt x="4142" y="361466"/>
                    <a:pt x="3493" y="358975"/>
                  </a:cubicBezTo>
                  <a:cubicBezTo>
                    <a:pt x="3493" y="356003"/>
                    <a:pt x="3493" y="352886"/>
                    <a:pt x="3130" y="350059"/>
                  </a:cubicBezTo>
                  <a:cubicBezTo>
                    <a:pt x="3490" y="345347"/>
                    <a:pt x="2695" y="340619"/>
                    <a:pt x="810" y="336285"/>
                  </a:cubicBezTo>
                  <a:cubicBezTo>
                    <a:pt x="-251" y="335252"/>
                    <a:pt x="-273" y="333553"/>
                    <a:pt x="761" y="332493"/>
                  </a:cubicBezTo>
                  <a:cubicBezTo>
                    <a:pt x="777" y="332476"/>
                    <a:pt x="794" y="332459"/>
                    <a:pt x="810" y="332443"/>
                  </a:cubicBezTo>
                  <a:cubicBezTo>
                    <a:pt x="2043" y="331356"/>
                    <a:pt x="1753" y="329834"/>
                    <a:pt x="2115" y="328456"/>
                  </a:cubicBezTo>
                  <a:cubicBezTo>
                    <a:pt x="4218" y="321207"/>
                    <a:pt x="883" y="313958"/>
                    <a:pt x="2115" y="306709"/>
                  </a:cubicBezTo>
                  <a:cubicBezTo>
                    <a:pt x="2623" y="303157"/>
                    <a:pt x="738" y="299460"/>
                    <a:pt x="2550" y="295328"/>
                  </a:cubicBezTo>
                  <a:cubicBezTo>
                    <a:pt x="3130" y="294241"/>
                    <a:pt x="3565" y="292936"/>
                    <a:pt x="2550" y="291921"/>
                  </a:cubicBezTo>
                  <a:cubicBezTo>
                    <a:pt x="-567" y="289021"/>
                    <a:pt x="3855" y="284672"/>
                    <a:pt x="521" y="281917"/>
                  </a:cubicBezTo>
                  <a:cubicBezTo>
                    <a:pt x="815" y="281408"/>
                    <a:pt x="1181" y="280944"/>
                    <a:pt x="1608" y="280540"/>
                  </a:cubicBezTo>
                  <a:cubicBezTo>
                    <a:pt x="2716" y="279981"/>
                    <a:pt x="3162" y="278630"/>
                    <a:pt x="2603" y="277522"/>
                  </a:cubicBezTo>
                  <a:cubicBezTo>
                    <a:pt x="2587" y="277488"/>
                    <a:pt x="2569" y="277455"/>
                    <a:pt x="2550" y="277423"/>
                  </a:cubicBezTo>
                  <a:cubicBezTo>
                    <a:pt x="1100" y="273871"/>
                    <a:pt x="4725" y="269739"/>
                    <a:pt x="1245" y="266404"/>
                  </a:cubicBezTo>
                  <a:cubicBezTo>
                    <a:pt x="1245" y="266404"/>
                    <a:pt x="1245" y="265534"/>
                    <a:pt x="1245" y="265244"/>
                  </a:cubicBezTo>
                  <a:cubicBezTo>
                    <a:pt x="5305" y="259880"/>
                    <a:pt x="2043" y="254806"/>
                    <a:pt x="593" y="249731"/>
                  </a:cubicBezTo>
                  <a:cubicBezTo>
                    <a:pt x="233" y="248823"/>
                    <a:pt x="233" y="247812"/>
                    <a:pt x="593" y="246904"/>
                  </a:cubicBezTo>
                  <a:cubicBezTo>
                    <a:pt x="2492" y="243291"/>
                    <a:pt x="2932" y="239089"/>
                    <a:pt x="1825" y="235161"/>
                  </a:cubicBezTo>
                  <a:cubicBezTo>
                    <a:pt x="-59" y="230666"/>
                    <a:pt x="3203" y="226969"/>
                    <a:pt x="2260" y="222837"/>
                  </a:cubicBezTo>
                  <a:cubicBezTo>
                    <a:pt x="2260" y="221822"/>
                    <a:pt x="2260" y="220807"/>
                    <a:pt x="1173" y="220082"/>
                  </a:cubicBezTo>
                  <a:cubicBezTo>
                    <a:pt x="292" y="219389"/>
                    <a:pt x="140" y="218113"/>
                    <a:pt x="834" y="217232"/>
                  </a:cubicBezTo>
                  <a:cubicBezTo>
                    <a:pt x="933" y="217106"/>
                    <a:pt x="1047" y="216992"/>
                    <a:pt x="1173" y="216893"/>
                  </a:cubicBezTo>
                  <a:cubicBezTo>
                    <a:pt x="2913" y="214936"/>
                    <a:pt x="2405" y="212616"/>
                    <a:pt x="2405" y="210369"/>
                  </a:cubicBezTo>
                  <a:cubicBezTo>
                    <a:pt x="2623" y="206263"/>
                    <a:pt x="2623" y="202150"/>
                    <a:pt x="2405" y="198045"/>
                  </a:cubicBezTo>
                  <a:cubicBezTo>
                    <a:pt x="2043" y="194348"/>
                    <a:pt x="-204" y="190796"/>
                    <a:pt x="2405" y="187099"/>
                  </a:cubicBezTo>
                  <a:cubicBezTo>
                    <a:pt x="2840" y="186374"/>
                    <a:pt x="2405" y="185069"/>
                    <a:pt x="1535" y="184272"/>
                  </a:cubicBezTo>
                  <a:cubicBezTo>
                    <a:pt x="935" y="183742"/>
                    <a:pt x="877" y="182826"/>
                    <a:pt x="1407" y="182226"/>
                  </a:cubicBezTo>
                  <a:cubicBezTo>
                    <a:pt x="1447" y="182180"/>
                    <a:pt x="1490" y="182137"/>
                    <a:pt x="1535" y="182097"/>
                  </a:cubicBezTo>
                  <a:cubicBezTo>
                    <a:pt x="3275" y="179922"/>
                    <a:pt x="2550" y="177385"/>
                    <a:pt x="2623" y="174848"/>
                  </a:cubicBezTo>
                  <a:cubicBezTo>
                    <a:pt x="2623" y="170934"/>
                    <a:pt x="2623" y="167019"/>
                    <a:pt x="2623" y="163105"/>
                  </a:cubicBezTo>
                  <a:cubicBezTo>
                    <a:pt x="3207" y="159455"/>
                    <a:pt x="3207" y="155736"/>
                    <a:pt x="2623" y="152086"/>
                  </a:cubicBezTo>
                  <a:cubicBezTo>
                    <a:pt x="1173" y="148099"/>
                    <a:pt x="3420" y="144837"/>
                    <a:pt x="2985" y="141067"/>
                  </a:cubicBezTo>
                  <a:cubicBezTo>
                    <a:pt x="3258" y="136361"/>
                    <a:pt x="2793" y="131640"/>
                    <a:pt x="1608" y="127077"/>
                  </a:cubicBezTo>
                  <a:cubicBezTo>
                    <a:pt x="-1074" y="120842"/>
                    <a:pt x="4145" y="115116"/>
                    <a:pt x="1608" y="108519"/>
                  </a:cubicBezTo>
                  <a:cubicBezTo>
                    <a:pt x="326" y="104236"/>
                    <a:pt x="609" y="99637"/>
                    <a:pt x="2405" y="95543"/>
                  </a:cubicBezTo>
                  <a:cubicBezTo>
                    <a:pt x="4218" y="91194"/>
                    <a:pt x="-1509" y="86772"/>
                    <a:pt x="2405" y="82350"/>
                  </a:cubicBezTo>
                  <a:cubicBezTo>
                    <a:pt x="2405" y="82350"/>
                    <a:pt x="2405" y="80972"/>
                    <a:pt x="1898" y="80682"/>
                  </a:cubicBezTo>
                  <a:cubicBezTo>
                    <a:pt x="-59" y="79233"/>
                    <a:pt x="810" y="77928"/>
                    <a:pt x="1898" y="76478"/>
                  </a:cubicBezTo>
                  <a:cubicBezTo>
                    <a:pt x="2805" y="75304"/>
                    <a:pt x="2805" y="73665"/>
                    <a:pt x="1898" y="72491"/>
                  </a:cubicBezTo>
                  <a:cubicBezTo>
                    <a:pt x="1011" y="71627"/>
                    <a:pt x="676" y="70343"/>
                    <a:pt x="1028" y="69156"/>
                  </a:cubicBezTo>
                  <a:cubicBezTo>
                    <a:pt x="1936" y="65157"/>
                    <a:pt x="2446" y="61078"/>
                    <a:pt x="2550" y="56978"/>
                  </a:cubicBezTo>
                  <a:cubicBezTo>
                    <a:pt x="3565" y="48496"/>
                    <a:pt x="2043" y="39942"/>
                    <a:pt x="2550" y="31316"/>
                  </a:cubicBezTo>
                  <a:cubicBezTo>
                    <a:pt x="2550" y="27837"/>
                    <a:pt x="1825" y="24067"/>
                    <a:pt x="1825" y="20370"/>
                  </a:cubicBezTo>
                  <a:cubicBezTo>
                    <a:pt x="1825" y="13556"/>
                    <a:pt x="1825" y="6814"/>
                    <a:pt x="1825" y="0"/>
                  </a:cubicBezTo>
                  <a:close/>
                </a:path>
              </a:pathLst>
            </a:custGeom>
            <a:grpFill/>
            <a:ln w="7247" cap="flat">
              <a:solidFill>
                <a:schemeClr val="accent1"/>
              </a:solidFill>
              <a:prstDash val="solid"/>
              <a:miter/>
            </a:ln>
          </p:spPr>
          <p:txBody>
            <a:bodyPr rtlCol="0" anchor="ctr"/>
            <a:lstStyle/>
            <a:p>
              <a:endParaRPr lang="en-ID"/>
            </a:p>
          </p:txBody>
        </p:sp>
        <p:sp>
          <p:nvSpPr>
            <p:cNvPr id="43" name="Freeform: Shape 83">
              <a:extLst>
                <a:ext uri="{FF2B5EF4-FFF2-40B4-BE49-F238E27FC236}">
                  <a16:creationId xmlns:a16="http://schemas.microsoft.com/office/drawing/2014/main" id="{9DB9B46B-FE14-99FF-AD40-7C0501484578}"/>
                </a:ext>
              </a:extLst>
            </p:cNvPr>
            <p:cNvSpPr/>
            <p:nvPr/>
          </p:nvSpPr>
          <p:spPr>
            <a:xfrm>
              <a:off x="9770232" y="1333184"/>
              <a:ext cx="74814" cy="707728"/>
            </a:xfrm>
            <a:custGeom>
              <a:avLst/>
              <a:gdLst>
                <a:gd name="connsiteX0" fmla="*/ 4494 w 74814"/>
                <a:gd name="connsiteY0" fmla="*/ 706424 h 707728"/>
                <a:gd name="connsiteX1" fmla="*/ 3190 w 74814"/>
                <a:gd name="connsiteY1" fmla="*/ 700045 h 707728"/>
                <a:gd name="connsiteX2" fmla="*/ 3190 w 74814"/>
                <a:gd name="connsiteY2" fmla="*/ 643937 h 707728"/>
                <a:gd name="connsiteX3" fmla="*/ 3190 w 74814"/>
                <a:gd name="connsiteY3" fmla="*/ 597180 h 707728"/>
                <a:gd name="connsiteX4" fmla="*/ 2247 w 74814"/>
                <a:gd name="connsiteY4" fmla="*/ 586814 h 707728"/>
                <a:gd name="connsiteX5" fmla="*/ 2247 w 74814"/>
                <a:gd name="connsiteY5" fmla="*/ 583334 h 707728"/>
                <a:gd name="connsiteX6" fmla="*/ 2247 w 74814"/>
                <a:gd name="connsiteY6" fmla="*/ 567314 h 707728"/>
                <a:gd name="connsiteX7" fmla="*/ 2247 w 74814"/>
                <a:gd name="connsiteY7" fmla="*/ 565574 h 707728"/>
                <a:gd name="connsiteX8" fmla="*/ 3262 w 74814"/>
                <a:gd name="connsiteY8" fmla="*/ 525922 h 707728"/>
                <a:gd name="connsiteX9" fmla="*/ 3262 w 74814"/>
                <a:gd name="connsiteY9" fmla="*/ 504174 h 707728"/>
                <a:gd name="connsiteX10" fmla="*/ 2247 w 74814"/>
                <a:gd name="connsiteY10" fmla="*/ 493881 h 707728"/>
                <a:gd name="connsiteX11" fmla="*/ 2247 w 74814"/>
                <a:gd name="connsiteY11" fmla="*/ 490401 h 707728"/>
                <a:gd name="connsiteX12" fmla="*/ 2247 w 74814"/>
                <a:gd name="connsiteY12" fmla="*/ 475903 h 707728"/>
                <a:gd name="connsiteX13" fmla="*/ 2610 w 74814"/>
                <a:gd name="connsiteY13" fmla="*/ 471698 h 707728"/>
                <a:gd name="connsiteX14" fmla="*/ 2610 w 74814"/>
                <a:gd name="connsiteY14" fmla="*/ 465682 h 707728"/>
                <a:gd name="connsiteX15" fmla="*/ 2610 w 74814"/>
                <a:gd name="connsiteY15" fmla="*/ 457853 h 707728"/>
                <a:gd name="connsiteX16" fmla="*/ 2610 w 74814"/>
                <a:gd name="connsiteY16" fmla="*/ 444514 h 707728"/>
                <a:gd name="connsiteX17" fmla="*/ 2247 w 74814"/>
                <a:gd name="connsiteY17" fmla="*/ 420592 h 707728"/>
                <a:gd name="connsiteX18" fmla="*/ 2247 w 74814"/>
                <a:gd name="connsiteY18" fmla="*/ 395510 h 707728"/>
                <a:gd name="connsiteX19" fmla="*/ 2247 w 74814"/>
                <a:gd name="connsiteY19" fmla="*/ 378838 h 707728"/>
                <a:gd name="connsiteX20" fmla="*/ 1450 w 74814"/>
                <a:gd name="connsiteY20" fmla="*/ 370936 h 707728"/>
                <a:gd name="connsiteX21" fmla="*/ 1015 w 74814"/>
                <a:gd name="connsiteY21" fmla="*/ 364847 h 707728"/>
                <a:gd name="connsiteX22" fmla="*/ 2247 w 74814"/>
                <a:gd name="connsiteY22" fmla="*/ 323672 h 707728"/>
                <a:gd name="connsiteX23" fmla="*/ 1522 w 74814"/>
                <a:gd name="connsiteY23" fmla="*/ 307144 h 707728"/>
                <a:gd name="connsiteX24" fmla="*/ 2030 w 74814"/>
                <a:gd name="connsiteY24" fmla="*/ 294603 h 707728"/>
                <a:gd name="connsiteX25" fmla="*/ 2030 w 74814"/>
                <a:gd name="connsiteY25" fmla="*/ 264737 h 707728"/>
                <a:gd name="connsiteX26" fmla="*/ 2030 w 74814"/>
                <a:gd name="connsiteY26" fmla="*/ 239872 h 707728"/>
                <a:gd name="connsiteX27" fmla="*/ 2030 w 74814"/>
                <a:gd name="connsiteY27" fmla="*/ 207686 h 707728"/>
                <a:gd name="connsiteX28" fmla="*/ 2610 w 74814"/>
                <a:gd name="connsiteY28" fmla="*/ 199205 h 707728"/>
                <a:gd name="connsiteX29" fmla="*/ 2030 w 74814"/>
                <a:gd name="connsiteY29" fmla="*/ 194348 h 707728"/>
                <a:gd name="connsiteX30" fmla="*/ 2030 w 74814"/>
                <a:gd name="connsiteY30" fmla="*/ 187099 h 707728"/>
                <a:gd name="connsiteX31" fmla="*/ 2537 w 74814"/>
                <a:gd name="connsiteY31" fmla="*/ 175790 h 707728"/>
                <a:gd name="connsiteX32" fmla="*/ 2537 w 74814"/>
                <a:gd name="connsiteY32" fmla="*/ 166802 h 707728"/>
                <a:gd name="connsiteX33" fmla="*/ 1232 w 74814"/>
                <a:gd name="connsiteY33" fmla="*/ 133963 h 707728"/>
                <a:gd name="connsiteX34" fmla="*/ 652 w 74814"/>
                <a:gd name="connsiteY34" fmla="*/ 131571 h 707728"/>
                <a:gd name="connsiteX35" fmla="*/ 1740 w 74814"/>
                <a:gd name="connsiteY35" fmla="*/ 80827 h 707728"/>
                <a:gd name="connsiteX36" fmla="*/ 0 w 74814"/>
                <a:gd name="connsiteY36" fmla="*/ 61037 h 707728"/>
                <a:gd name="connsiteX37" fmla="*/ 0 w 74814"/>
                <a:gd name="connsiteY37" fmla="*/ 59298 h 707728"/>
                <a:gd name="connsiteX38" fmla="*/ 1232 w 74814"/>
                <a:gd name="connsiteY38" fmla="*/ 28561 h 707728"/>
                <a:gd name="connsiteX39" fmla="*/ 1232 w 74814"/>
                <a:gd name="connsiteY39" fmla="*/ 0 h 707728"/>
                <a:gd name="connsiteX40" fmla="*/ 73796 w 74814"/>
                <a:gd name="connsiteY40" fmla="*/ 0 h 707728"/>
                <a:gd name="connsiteX41" fmla="*/ 73796 w 74814"/>
                <a:gd name="connsiteY41" fmla="*/ 71549 h 707728"/>
                <a:gd name="connsiteX42" fmla="*/ 74158 w 74814"/>
                <a:gd name="connsiteY42" fmla="*/ 102285 h 707728"/>
                <a:gd name="connsiteX43" fmla="*/ 74738 w 74814"/>
                <a:gd name="connsiteY43" fmla="*/ 120697 h 707728"/>
                <a:gd name="connsiteX44" fmla="*/ 74738 w 74814"/>
                <a:gd name="connsiteY44" fmla="*/ 123090 h 707728"/>
                <a:gd name="connsiteX45" fmla="*/ 73723 w 74814"/>
                <a:gd name="connsiteY45" fmla="*/ 137588 h 707728"/>
                <a:gd name="connsiteX46" fmla="*/ 73723 w 74814"/>
                <a:gd name="connsiteY46" fmla="*/ 141212 h 707728"/>
                <a:gd name="connsiteX47" fmla="*/ 73071 w 74814"/>
                <a:gd name="connsiteY47" fmla="*/ 153826 h 707728"/>
                <a:gd name="connsiteX48" fmla="*/ 73796 w 74814"/>
                <a:gd name="connsiteY48" fmla="*/ 179705 h 707728"/>
                <a:gd name="connsiteX49" fmla="*/ 73071 w 74814"/>
                <a:gd name="connsiteY49" fmla="*/ 195581 h 707728"/>
                <a:gd name="connsiteX50" fmla="*/ 73143 w 74814"/>
                <a:gd name="connsiteY50" fmla="*/ 207686 h 707728"/>
                <a:gd name="connsiteX51" fmla="*/ 73143 w 74814"/>
                <a:gd name="connsiteY51" fmla="*/ 231608 h 707728"/>
                <a:gd name="connsiteX52" fmla="*/ 72418 w 74814"/>
                <a:gd name="connsiteY52" fmla="*/ 249659 h 707728"/>
                <a:gd name="connsiteX53" fmla="*/ 72418 w 74814"/>
                <a:gd name="connsiteY53" fmla="*/ 250891 h 707728"/>
                <a:gd name="connsiteX54" fmla="*/ 72418 w 74814"/>
                <a:gd name="connsiteY54" fmla="*/ 319105 h 707728"/>
                <a:gd name="connsiteX55" fmla="*/ 73288 w 74814"/>
                <a:gd name="connsiteY55" fmla="*/ 334908 h 707728"/>
                <a:gd name="connsiteX56" fmla="*/ 72491 w 74814"/>
                <a:gd name="connsiteY56" fmla="*/ 354553 h 707728"/>
                <a:gd name="connsiteX57" fmla="*/ 74013 w 74814"/>
                <a:gd name="connsiteY57" fmla="*/ 374416 h 707728"/>
                <a:gd name="connsiteX58" fmla="*/ 73506 w 74814"/>
                <a:gd name="connsiteY58" fmla="*/ 376083 h 707728"/>
                <a:gd name="connsiteX59" fmla="*/ 72418 w 74814"/>
                <a:gd name="connsiteY59" fmla="*/ 383332 h 707728"/>
                <a:gd name="connsiteX60" fmla="*/ 72418 w 74814"/>
                <a:gd name="connsiteY60" fmla="*/ 408631 h 707728"/>
                <a:gd name="connsiteX61" fmla="*/ 72418 w 74814"/>
                <a:gd name="connsiteY61" fmla="*/ 433713 h 707728"/>
                <a:gd name="connsiteX62" fmla="*/ 72418 w 74814"/>
                <a:gd name="connsiteY62" fmla="*/ 459810 h 707728"/>
                <a:gd name="connsiteX63" fmla="*/ 71621 w 74814"/>
                <a:gd name="connsiteY63" fmla="*/ 482210 h 707728"/>
                <a:gd name="connsiteX64" fmla="*/ 71621 w 74814"/>
                <a:gd name="connsiteY64" fmla="*/ 503957 h 707728"/>
                <a:gd name="connsiteX65" fmla="*/ 71621 w 74814"/>
                <a:gd name="connsiteY65" fmla="*/ 549191 h 707728"/>
                <a:gd name="connsiteX66" fmla="*/ 71621 w 74814"/>
                <a:gd name="connsiteY66" fmla="*/ 578550 h 707728"/>
                <a:gd name="connsiteX67" fmla="*/ 71621 w 74814"/>
                <a:gd name="connsiteY67" fmla="*/ 699320 h 707728"/>
                <a:gd name="connsiteX68" fmla="*/ 70389 w 74814"/>
                <a:gd name="connsiteY68" fmla="*/ 707729 h 707728"/>
                <a:gd name="connsiteX69" fmla="*/ 44654 w 74814"/>
                <a:gd name="connsiteY69" fmla="*/ 707221 h 707728"/>
                <a:gd name="connsiteX70" fmla="*/ 15151 w 74814"/>
                <a:gd name="connsiteY70" fmla="*/ 707656 h 707728"/>
                <a:gd name="connsiteX71" fmla="*/ 4494 w 74814"/>
                <a:gd name="connsiteY71" fmla="*/ 706424 h 70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4814" h="707728">
                  <a:moveTo>
                    <a:pt x="4494" y="706424"/>
                  </a:moveTo>
                  <a:cubicBezTo>
                    <a:pt x="2465" y="704612"/>
                    <a:pt x="3190" y="702220"/>
                    <a:pt x="3190" y="700045"/>
                  </a:cubicBezTo>
                  <a:cubicBezTo>
                    <a:pt x="3190" y="681342"/>
                    <a:pt x="3190" y="662639"/>
                    <a:pt x="3190" y="643937"/>
                  </a:cubicBezTo>
                  <a:lnTo>
                    <a:pt x="3190" y="597180"/>
                  </a:lnTo>
                  <a:cubicBezTo>
                    <a:pt x="3530" y="593696"/>
                    <a:pt x="3211" y="590180"/>
                    <a:pt x="2247" y="586814"/>
                  </a:cubicBezTo>
                  <a:cubicBezTo>
                    <a:pt x="1692" y="585721"/>
                    <a:pt x="1692" y="584428"/>
                    <a:pt x="2247" y="583334"/>
                  </a:cubicBezTo>
                  <a:cubicBezTo>
                    <a:pt x="4286" y="578189"/>
                    <a:pt x="4286" y="572459"/>
                    <a:pt x="2247" y="567314"/>
                  </a:cubicBezTo>
                  <a:cubicBezTo>
                    <a:pt x="2029" y="566754"/>
                    <a:pt x="2029" y="566134"/>
                    <a:pt x="2247" y="565574"/>
                  </a:cubicBezTo>
                  <a:cubicBezTo>
                    <a:pt x="4070" y="552437"/>
                    <a:pt x="4411" y="539135"/>
                    <a:pt x="3262" y="525922"/>
                  </a:cubicBezTo>
                  <a:cubicBezTo>
                    <a:pt x="2895" y="518677"/>
                    <a:pt x="2895" y="511419"/>
                    <a:pt x="3262" y="504174"/>
                  </a:cubicBezTo>
                  <a:cubicBezTo>
                    <a:pt x="3672" y="500710"/>
                    <a:pt x="3325" y="497199"/>
                    <a:pt x="2247" y="493881"/>
                  </a:cubicBezTo>
                  <a:cubicBezTo>
                    <a:pt x="1837" y="492757"/>
                    <a:pt x="1837" y="491525"/>
                    <a:pt x="2247" y="490401"/>
                  </a:cubicBezTo>
                  <a:cubicBezTo>
                    <a:pt x="3283" y="485624"/>
                    <a:pt x="3283" y="480680"/>
                    <a:pt x="2247" y="475903"/>
                  </a:cubicBezTo>
                  <a:cubicBezTo>
                    <a:pt x="2038" y="474492"/>
                    <a:pt x="2162" y="473053"/>
                    <a:pt x="2610" y="471698"/>
                  </a:cubicBezTo>
                  <a:cubicBezTo>
                    <a:pt x="3332" y="469758"/>
                    <a:pt x="3332" y="467622"/>
                    <a:pt x="2610" y="465682"/>
                  </a:cubicBezTo>
                  <a:cubicBezTo>
                    <a:pt x="1664" y="463158"/>
                    <a:pt x="1664" y="460377"/>
                    <a:pt x="2610" y="457853"/>
                  </a:cubicBezTo>
                  <a:cubicBezTo>
                    <a:pt x="3190" y="453426"/>
                    <a:pt x="3190" y="448941"/>
                    <a:pt x="2610" y="444514"/>
                  </a:cubicBezTo>
                  <a:cubicBezTo>
                    <a:pt x="3045" y="436540"/>
                    <a:pt x="2610" y="428566"/>
                    <a:pt x="2247" y="420592"/>
                  </a:cubicBezTo>
                  <a:cubicBezTo>
                    <a:pt x="1885" y="412618"/>
                    <a:pt x="2247" y="403847"/>
                    <a:pt x="2247" y="395510"/>
                  </a:cubicBezTo>
                  <a:cubicBezTo>
                    <a:pt x="2247" y="389929"/>
                    <a:pt x="2247" y="384347"/>
                    <a:pt x="2247" y="378838"/>
                  </a:cubicBezTo>
                  <a:cubicBezTo>
                    <a:pt x="2417" y="376178"/>
                    <a:pt x="2147" y="373508"/>
                    <a:pt x="1450" y="370936"/>
                  </a:cubicBezTo>
                  <a:cubicBezTo>
                    <a:pt x="802" y="368974"/>
                    <a:pt x="653" y="366881"/>
                    <a:pt x="1015" y="364847"/>
                  </a:cubicBezTo>
                  <a:cubicBezTo>
                    <a:pt x="2548" y="351179"/>
                    <a:pt x="2960" y="337408"/>
                    <a:pt x="2247" y="323672"/>
                  </a:cubicBezTo>
                  <a:cubicBezTo>
                    <a:pt x="2404" y="318153"/>
                    <a:pt x="2162" y="312629"/>
                    <a:pt x="1522" y="307144"/>
                  </a:cubicBezTo>
                  <a:cubicBezTo>
                    <a:pt x="1015" y="303230"/>
                    <a:pt x="2465" y="298663"/>
                    <a:pt x="2030" y="294603"/>
                  </a:cubicBezTo>
                  <a:cubicBezTo>
                    <a:pt x="1087" y="284672"/>
                    <a:pt x="2030" y="274741"/>
                    <a:pt x="2030" y="264737"/>
                  </a:cubicBezTo>
                  <a:cubicBezTo>
                    <a:pt x="2030" y="256618"/>
                    <a:pt x="2030" y="248136"/>
                    <a:pt x="2030" y="239872"/>
                  </a:cubicBezTo>
                  <a:cubicBezTo>
                    <a:pt x="2610" y="229152"/>
                    <a:pt x="2610" y="218407"/>
                    <a:pt x="2030" y="207686"/>
                  </a:cubicBezTo>
                  <a:cubicBezTo>
                    <a:pt x="1667" y="205077"/>
                    <a:pt x="2682" y="202105"/>
                    <a:pt x="2610" y="199205"/>
                  </a:cubicBezTo>
                  <a:cubicBezTo>
                    <a:pt x="2681" y="197565"/>
                    <a:pt x="2485" y="195925"/>
                    <a:pt x="2030" y="194348"/>
                  </a:cubicBezTo>
                  <a:cubicBezTo>
                    <a:pt x="1177" y="192007"/>
                    <a:pt x="1177" y="189440"/>
                    <a:pt x="2030" y="187099"/>
                  </a:cubicBezTo>
                  <a:cubicBezTo>
                    <a:pt x="3069" y="183419"/>
                    <a:pt x="3243" y="179548"/>
                    <a:pt x="2537" y="175790"/>
                  </a:cubicBezTo>
                  <a:cubicBezTo>
                    <a:pt x="2249" y="172801"/>
                    <a:pt x="2249" y="169791"/>
                    <a:pt x="2537" y="166802"/>
                  </a:cubicBezTo>
                  <a:cubicBezTo>
                    <a:pt x="1957" y="155855"/>
                    <a:pt x="4639" y="145054"/>
                    <a:pt x="1232" y="133963"/>
                  </a:cubicBezTo>
                  <a:cubicBezTo>
                    <a:pt x="1232" y="133166"/>
                    <a:pt x="507" y="132296"/>
                    <a:pt x="652" y="131571"/>
                  </a:cubicBezTo>
                  <a:cubicBezTo>
                    <a:pt x="2081" y="114696"/>
                    <a:pt x="2444" y="97748"/>
                    <a:pt x="1740" y="80827"/>
                  </a:cubicBezTo>
                  <a:cubicBezTo>
                    <a:pt x="2470" y="74181"/>
                    <a:pt x="1878" y="67455"/>
                    <a:pt x="0" y="61037"/>
                  </a:cubicBezTo>
                  <a:cubicBezTo>
                    <a:pt x="0" y="60530"/>
                    <a:pt x="0" y="59877"/>
                    <a:pt x="0" y="59298"/>
                  </a:cubicBezTo>
                  <a:cubicBezTo>
                    <a:pt x="507" y="49004"/>
                    <a:pt x="1667" y="38783"/>
                    <a:pt x="1232" y="28561"/>
                  </a:cubicBezTo>
                  <a:cubicBezTo>
                    <a:pt x="797" y="18340"/>
                    <a:pt x="2102" y="9496"/>
                    <a:pt x="1232" y="0"/>
                  </a:cubicBezTo>
                  <a:lnTo>
                    <a:pt x="73796" y="0"/>
                  </a:lnTo>
                  <a:cubicBezTo>
                    <a:pt x="73796" y="23850"/>
                    <a:pt x="73796" y="47699"/>
                    <a:pt x="73796" y="71549"/>
                  </a:cubicBezTo>
                  <a:cubicBezTo>
                    <a:pt x="73796" y="81770"/>
                    <a:pt x="73796" y="91991"/>
                    <a:pt x="74158" y="102285"/>
                  </a:cubicBezTo>
                  <a:cubicBezTo>
                    <a:pt x="73609" y="108423"/>
                    <a:pt x="73804" y="114605"/>
                    <a:pt x="74738" y="120697"/>
                  </a:cubicBezTo>
                  <a:cubicBezTo>
                    <a:pt x="74840" y="121491"/>
                    <a:pt x="74840" y="122296"/>
                    <a:pt x="74738" y="123090"/>
                  </a:cubicBezTo>
                  <a:cubicBezTo>
                    <a:pt x="73565" y="127828"/>
                    <a:pt x="73222" y="132733"/>
                    <a:pt x="73723" y="137588"/>
                  </a:cubicBezTo>
                  <a:cubicBezTo>
                    <a:pt x="73867" y="138792"/>
                    <a:pt x="73867" y="140008"/>
                    <a:pt x="73723" y="141212"/>
                  </a:cubicBezTo>
                  <a:cubicBezTo>
                    <a:pt x="73006" y="145376"/>
                    <a:pt x="72787" y="149610"/>
                    <a:pt x="73071" y="153826"/>
                  </a:cubicBezTo>
                  <a:cubicBezTo>
                    <a:pt x="74738" y="162452"/>
                    <a:pt x="73071" y="171079"/>
                    <a:pt x="73796" y="179705"/>
                  </a:cubicBezTo>
                  <a:cubicBezTo>
                    <a:pt x="74382" y="185003"/>
                    <a:pt x="74138" y="190359"/>
                    <a:pt x="73071" y="195581"/>
                  </a:cubicBezTo>
                  <a:cubicBezTo>
                    <a:pt x="72840" y="199613"/>
                    <a:pt x="72865" y="203657"/>
                    <a:pt x="73143" y="207686"/>
                  </a:cubicBezTo>
                  <a:cubicBezTo>
                    <a:pt x="72346" y="215733"/>
                    <a:pt x="74158" y="223707"/>
                    <a:pt x="73143" y="231608"/>
                  </a:cubicBezTo>
                  <a:cubicBezTo>
                    <a:pt x="72346" y="237625"/>
                    <a:pt x="74811" y="243714"/>
                    <a:pt x="72418" y="249659"/>
                  </a:cubicBezTo>
                  <a:cubicBezTo>
                    <a:pt x="72345" y="250066"/>
                    <a:pt x="72345" y="250484"/>
                    <a:pt x="72418" y="250891"/>
                  </a:cubicBezTo>
                  <a:cubicBezTo>
                    <a:pt x="72418" y="273581"/>
                    <a:pt x="72418" y="296343"/>
                    <a:pt x="72418" y="319105"/>
                  </a:cubicBezTo>
                  <a:cubicBezTo>
                    <a:pt x="72991" y="324353"/>
                    <a:pt x="73282" y="329629"/>
                    <a:pt x="73288" y="334908"/>
                  </a:cubicBezTo>
                  <a:cubicBezTo>
                    <a:pt x="72590" y="341431"/>
                    <a:pt x="72323" y="347994"/>
                    <a:pt x="72491" y="354553"/>
                  </a:cubicBezTo>
                  <a:cubicBezTo>
                    <a:pt x="71338" y="361198"/>
                    <a:pt x="71861" y="368025"/>
                    <a:pt x="74013" y="374416"/>
                  </a:cubicBezTo>
                  <a:cubicBezTo>
                    <a:pt x="74013" y="374416"/>
                    <a:pt x="74013" y="375575"/>
                    <a:pt x="73506" y="376083"/>
                  </a:cubicBezTo>
                  <a:cubicBezTo>
                    <a:pt x="72303" y="378297"/>
                    <a:pt x="71918" y="380863"/>
                    <a:pt x="72418" y="383332"/>
                  </a:cubicBezTo>
                  <a:cubicBezTo>
                    <a:pt x="72418" y="391741"/>
                    <a:pt x="72418" y="400150"/>
                    <a:pt x="72418" y="408631"/>
                  </a:cubicBezTo>
                  <a:cubicBezTo>
                    <a:pt x="72418" y="417113"/>
                    <a:pt x="71548" y="425449"/>
                    <a:pt x="72418" y="433713"/>
                  </a:cubicBezTo>
                  <a:cubicBezTo>
                    <a:pt x="73288" y="441977"/>
                    <a:pt x="70099" y="451183"/>
                    <a:pt x="72418" y="459810"/>
                  </a:cubicBezTo>
                  <a:cubicBezTo>
                    <a:pt x="69736" y="467059"/>
                    <a:pt x="72853" y="474743"/>
                    <a:pt x="71621" y="482210"/>
                  </a:cubicBezTo>
                  <a:cubicBezTo>
                    <a:pt x="71209" y="489453"/>
                    <a:pt x="71209" y="496714"/>
                    <a:pt x="71621" y="503957"/>
                  </a:cubicBezTo>
                  <a:cubicBezTo>
                    <a:pt x="70969" y="518962"/>
                    <a:pt x="72128" y="534041"/>
                    <a:pt x="71621" y="549191"/>
                  </a:cubicBezTo>
                  <a:cubicBezTo>
                    <a:pt x="71259" y="558905"/>
                    <a:pt x="71621" y="568764"/>
                    <a:pt x="71621" y="578550"/>
                  </a:cubicBezTo>
                  <a:lnTo>
                    <a:pt x="71621" y="699320"/>
                  </a:lnTo>
                  <a:cubicBezTo>
                    <a:pt x="72013" y="702183"/>
                    <a:pt x="71585" y="705097"/>
                    <a:pt x="70389" y="707729"/>
                  </a:cubicBezTo>
                  <a:cubicBezTo>
                    <a:pt x="61835" y="707221"/>
                    <a:pt x="53208" y="707729"/>
                    <a:pt x="44654" y="707221"/>
                  </a:cubicBezTo>
                  <a:cubicBezTo>
                    <a:pt x="34820" y="706786"/>
                    <a:pt x="24968" y="706931"/>
                    <a:pt x="15151" y="707656"/>
                  </a:cubicBezTo>
                  <a:cubicBezTo>
                    <a:pt x="11236" y="707874"/>
                    <a:pt x="8046" y="705482"/>
                    <a:pt x="4494" y="706424"/>
                  </a:cubicBezTo>
                  <a:close/>
                </a:path>
              </a:pathLst>
            </a:custGeom>
            <a:grpFill/>
            <a:ln w="7247" cap="flat">
              <a:solidFill>
                <a:schemeClr val="accent1"/>
              </a:solidFill>
              <a:prstDash val="solid"/>
              <a:miter/>
            </a:ln>
          </p:spPr>
          <p:txBody>
            <a:bodyPr rtlCol="0" anchor="ctr"/>
            <a:lstStyle/>
            <a:p>
              <a:endParaRPr lang="en-ID"/>
            </a:p>
          </p:txBody>
        </p:sp>
        <p:sp>
          <p:nvSpPr>
            <p:cNvPr id="44" name="Freeform: Shape 84">
              <a:extLst>
                <a:ext uri="{FF2B5EF4-FFF2-40B4-BE49-F238E27FC236}">
                  <a16:creationId xmlns:a16="http://schemas.microsoft.com/office/drawing/2014/main" id="{C0C221B5-6625-0DC7-00AD-FE03A3F5A362}"/>
                </a:ext>
              </a:extLst>
            </p:cNvPr>
            <p:cNvSpPr/>
            <p:nvPr/>
          </p:nvSpPr>
          <p:spPr>
            <a:xfrm>
              <a:off x="9840186" y="1333402"/>
              <a:ext cx="20728" cy="707221"/>
            </a:xfrm>
            <a:custGeom>
              <a:avLst/>
              <a:gdLst>
                <a:gd name="connsiteX0" fmla="*/ 0 w 20728"/>
                <a:gd name="connsiteY0" fmla="*/ 707221 h 707221"/>
                <a:gd name="connsiteX1" fmla="*/ 1232 w 20728"/>
                <a:gd name="connsiteY1" fmla="*/ 698812 h 707221"/>
                <a:gd name="connsiteX2" fmla="*/ 1232 w 20728"/>
                <a:gd name="connsiteY2" fmla="*/ 578043 h 707221"/>
                <a:gd name="connsiteX3" fmla="*/ 1232 w 20728"/>
                <a:gd name="connsiteY3" fmla="*/ 548684 h 707221"/>
                <a:gd name="connsiteX4" fmla="*/ 1232 w 20728"/>
                <a:gd name="connsiteY4" fmla="*/ 503449 h 707221"/>
                <a:gd name="connsiteX5" fmla="*/ 1232 w 20728"/>
                <a:gd name="connsiteY5" fmla="*/ 481702 h 707221"/>
                <a:gd name="connsiteX6" fmla="*/ 2030 w 20728"/>
                <a:gd name="connsiteY6" fmla="*/ 459302 h 707221"/>
                <a:gd name="connsiteX7" fmla="*/ 2030 w 20728"/>
                <a:gd name="connsiteY7" fmla="*/ 433206 h 707221"/>
                <a:gd name="connsiteX8" fmla="*/ 2030 w 20728"/>
                <a:gd name="connsiteY8" fmla="*/ 408124 h 707221"/>
                <a:gd name="connsiteX9" fmla="*/ 2030 w 20728"/>
                <a:gd name="connsiteY9" fmla="*/ 382825 h 707221"/>
                <a:gd name="connsiteX10" fmla="*/ 3117 w 20728"/>
                <a:gd name="connsiteY10" fmla="*/ 375575 h 707221"/>
                <a:gd name="connsiteX11" fmla="*/ 3625 w 20728"/>
                <a:gd name="connsiteY11" fmla="*/ 373908 h 707221"/>
                <a:gd name="connsiteX12" fmla="*/ 2030 w 20728"/>
                <a:gd name="connsiteY12" fmla="*/ 354191 h 707221"/>
                <a:gd name="connsiteX13" fmla="*/ 2827 w 20728"/>
                <a:gd name="connsiteY13" fmla="*/ 334546 h 707221"/>
                <a:gd name="connsiteX14" fmla="*/ 1957 w 20728"/>
                <a:gd name="connsiteY14" fmla="*/ 318743 h 707221"/>
                <a:gd name="connsiteX15" fmla="*/ 1957 w 20728"/>
                <a:gd name="connsiteY15" fmla="*/ 250529 h 707221"/>
                <a:gd name="connsiteX16" fmla="*/ 1957 w 20728"/>
                <a:gd name="connsiteY16" fmla="*/ 249296 h 707221"/>
                <a:gd name="connsiteX17" fmla="*/ 2682 w 20728"/>
                <a:gd name="connsiteY17" fmla="*/ 231246 h 707221"/>
                <a:gd name="connsiteX18" fmla="*/ 2682 w 20728"/>
                <a:gd name="connsiteY18" fmla="*/ 207324 h 707221"/>
                <a:gd name="connsiteX19" fmla="*/ 2175 w 20728"/>
                <a:gd name="connsiteY19" fmla="*/ 195218 h 707221"/>
                <a:gd name="connsiteX20" fmla="*/ 2900 w 20728"/>
                <a:gd name="connsiteY20" fmla="*/ 179343 h 707221"/>
                <a:gd name="connsiteX21" fmla="*/ 2175 w 20728"/>
                <a:gd name="connsiteY21" fmla="*/ 153463 h 707221"/>
                <a:gd name="connsiteX22" fmla="*/ 2827 w 20728"/>
                <a:gd name="connsiteY22" fmla="*/ 140850 h 707221"/>
                <a:gd name="connsiteX23" fmla="*/ 2827 w 20728"/>
                <a:gd name="connsiteY23" fmla="*/ 137225 h 707221"/>
                <a:gd name="connsiteX24" fmla="*/ 3842 w 20728"/>
                <a:gd name="connsiteY24" fmla="*/ 122727 h 707221"/>
                <a:gd name="connsiteX25" fmla="*/ 4784 w 20728"/>
                <a:gd name="connsiteY25" fmla="*/ 120480 h 707221"/>
                <a:gd name="connsiteX26" fmla="*/ 4059 w 20728"/>
                <a:gd name="connsiteY26" fmla="*/ 102285 h 707221"/>
                <a:gd name="connsiteX27" fmla="*/ 3697 w 20728"/>
                <a:gd name="connsiteY27" fmla="*/ 71549 h 707221"/>
                <a:gd name="connsiteX28" fmla="*/ 3697 w 20728"/>
                <a:gd name="connsiteY28" fmla="*/ 0 h 707221"/>
                <a:gd name="connsiteX29" fmla="*/ 17108 w 20728"/>
                <a:gd name="connsiteY29" fmla="*/ 0 h 707221"/>
                <a:gd name="connsiteX30" fmla="*/ 17108 w 20728"/>
                <a:gd name="connsiteY30" fmla="*/ 20370 h 707221"/>
                <a:gd name="connsiteX31" fmla="*/ 17833 w 20728"/>
                <a:gd name="connsiteY31" fmla="*/ 31316 h 707221"/>
                <a:gd name="connsiteX32" fmla="*/ 17833 w 20728"/>
                <a:gd name="connsiteY32" fmla="*/ 56978 h 707221"/>
                <a:gd name="connsiteX33" fmla="*/ 16310 w 20728"/>
                <a:gd name="connsiteY33" fmla="*/ 69156 h 707221"/>
                <a:gd name="connsiteX34" fmla="*/ 17180 w 20728"/>
                <a:gd name="connsiteY34" fmla="*/ 72491 h 707221"/>
                <a:gd name="connsiteX35" fmla="*/ 17180 w 20728"/>
                <a:gd name="connsiteY35" fmla="*/ 76478 h 707221"/>
                <a:gd name="connsiteX36" fmla="*/ 17180 w 20728"/>
                <a:gd name="connsiteY36" fmla="*/ 80682 h 707221"/>
                <a:gd name="connsiteX37" fmla="*/ 17688 w 20728"/>
                <a:gd name="connsiteY37" fmla="*/ 82350 h 707221"/>
                <a:gd name="connsiteX38" fmla="*/ 17688 w 20728"/>
                <a:gd name="connsiteY38" fmla="*/ 95543 h 707221"/>
                <a:gd name="connsiteX39" fmla="*/ 16890 w 20728"/>
                <a:gd name="connsiteY39" fmla="*/ 108519 h 707221"/>
                <a:gd name="connsiteX40" fmla="*/ 16890 w 20728"/>
                <a:gd name="connsiteY40" fmla="*/ 127077 h 707221"/>
                <a:gd name="connsiteX41" fmla="*/ 18268 w 20728"/>
                <a:gd name="connsiteY41" fmla="*/ 141067 h 707221"/>
                <a:gd name="connsiteX42" fmla="*/ 17905 w 20728"/>
                <a:gd name="connsiteY42" fmla="*/ 152086 h 707221"/>
                <a:gd name="connsiteX43" fmla="*/ 17905 w 20728"/>
                <a:gd name="connsiteY43" fmla="*/ 163105 h 707221"/>
                <a:gd name="connsiteX44" fmla="*/ 17905 w 20728"/>
                <a:gd name="connsiteY44" fmla="*/ 174848 h 707221"/>
                <a:gd name="connsiteX45" fmla="*/ 16818 w 20728"/>
                <a:gd name="connsiteY45" fmla="*/ 182097 h 707221"/>
                <a:gd name="connsiteX46" fmla="*/ 16690 w 20728"/>
                <a:gd name="connsiteY46" fmla="*/ 184144 h 707221"/>
                <a:gd name="connsiteX47" fmla="*/ 16818 w 20728"/>
                <a:gd name="connsiteY47" fmla="*/ 184272 h 707221"/>
                <a:gd name="connsiteX48" fmla="*/ 17688 w 20728"/>
                <a:gd name="connsiteY48" fmla="*/ 187099 h 707221"/>
                <a:gd name="connsiteX49" fmla="*/ 17688 w 20728"/>
                <a:gd name="connsiteY49" fmla="*/ 198045 h 707221"/>
                <a:gd name="connsiteX50" fmla="*/ 17688 w 20728"/>
                <a:gd name="connsiteY50" fmla="*/ 210369 h 707221"/>
                <a:gd name="connsiteX51" fmla="*/ 16455 w 20728"/>
                <a:gd name="connsiteY51" fmla="*/ 216893 h 707221"/>
                <a:gd name="connsiteX52" fmla="*/ 16116 w 20728"/>
                <a:gd name="connsiteY52" fmla="*/ 219743 h 707221"/>
                <a:gd name="connsiteX53" fmla="*/ 16455 w 20728"/>
                <a:gd name="connsiteY53" fmla="*/ 220082 h 707221"/>
                <a:gd name="connsiteX54" fmla="*/ 17543 w 20728"/>
                <a:gd name="connsiteY54" fmla="*/ 222837 h 707221"/>
                <a:gd name="connsiteX55" fmla="*/ 17108 w 20728"/>
                <a:gd name="connsiteY55" fmla="*/ 235161 h 707221"/>
                <a:gd name="connsiteX56" fmla="*/ 15876 w 20728"/>
                <a:gd name="connsiteY56" fmla="*/ 246904 h 707221"/>
                <a:gd name="connsiteX57" fmla="*/ 15876 w 20728"/>
                <a:gd name="connsiteY57" fmla="*/ 249731 h 707221"/>
                <a:gd name="connsiteX58" fmla="*/ 16528 w 20728"/>
                <a:gd name="connsiteY58" fmla="*/ 265244 h 707221"/>
                <a:gd name="connsiteX59" fmla="*/ 16528 w 20728"/>
                <a:gd name="connsiteY59" fmla="*/ 266404 h 707221"/>
                <a:gd name="connsiteX60" fmla="*/ 17833 w 20728"/>
                <a:gd name="connsiteY60" fmla="*/ 277423 h 707221"/>
                <a:gd name="connsiteX61" fmla="*/ 16990 w 20728"/>
                <a:gd name="connsiteY61" fmla="*/ 280487 h 707221"/>
                <a:gd name="connsiteX62" fmla="*/ 16890 w 20728"/>
                <a:gd name="connsiteY62" fmla="*/ 280540 h 707221"/>
                <a:gd name="connsiteX63" fmla="*/ 15803 w 20728"/>
                <a:gd name="connsiteY63" fmla="*/ 281917 h 707221"/>
                <a:gd name="connsiteX64" fmla="*/ 17833 w 20728"/>
                <a:gd name="connsiteY64" fmla="*/ 291921 h 707221"/>
                <a:gd name="connsiteX65" fmla="*/ 17833 w 20728"/>
                <a:gd name="connsiteY65" fmla="*/ 295328 h 707221"/>
                <a:gd name="connsiteX66" fmla="*/ 17398 w 20728"/>
                <a:gd name="connsiteY66" fmla="*/ 306709 h 707221"/>
                <a:gd name="connsiteX67" fmla="*/ 17398 w 20728"/>
                <a:gd name="connsiteY67" fmla="*/ 328456 h 707221"/>
                <a:gd name="connsiteX68" fmla="*/ 16093 w 20728"/>
                <a:gd name="connsiteY68" fmla="*/ 332443 h 707221"/>
                <a:gd name="connsiteX69" fmla="*/ 16044 w 20728"/>
                <a:gd name="connsiteY69" fmla="*/ 336236 h 707221"/>
                <a:gd name="connsiteX70" fmla="*/ 16093 w 20728"/>
                <a:gd name="connsiteY70" fmla="*/ 336285 h 707221"/>
                <a:gd name="connsiteX71" fmla="*/ 18413 w 20728"/>
                <a:gd name="connsiteY71" fmla="*/ 350059 h 707221"/>
                <a:gd name="connsiteX72" fmla="*/ 18775 w 20728"/>
                <a:gd name="connsiteY72" fmla="*/ 358975 h 707221"/>
                <a:gd name="connsiteX73" fmla="*/ 17470 w 20728"/>
                <a:gd name="connsiteY73" fmla="*/ 366224 h 707221"/>
                <a:gd name="connsiteX74" fmla="*/ 17470 w 20728"/>
                <a:gd name="connsiteY74" fmla="*/ 373473 h 707221"/>
                <a:gd name="connsiteX75" fmla="*/ 15803 w 20728"/>
                <a:gd name="connsiteY75" fmla="*/ 381955 h 707221"/>
                <a:gd name="connsiteX76" fmla="*/ 15803 w 20728"/>
                <a:gd name="connsiteY76" fmla="*/ 383622 h 707221"/>
                <a:gd name="connsiteX77" fmla="*/ 16745 w 20728"/>
                <a:gd name="connsiteY77" fmla="*/ 391958 h 707221"/>
                <a:gd name="connsiteX78" fmla="*/ 18558 w 20728"/>
                <a:gd name="connsiteY78" fmla="*/ 419867 h 707221"/>
                <a:gd name="connsiteX79" fmla="*/ 17180 w 20728"/>
                <a:gd name="connsiteY79" fmla="*/ 430161 h 707221"/>
                <a:gd name="connsiteX80" fmla="*/ 18775 w 20728"/>
                <a:gd name="connsiteY80" fmla="*/ 439295 h 707221"/>
                <a:gd name="connsiteX81" fmla="*/ 18775 w 20728"/>
                <a:gd name="connsiteY81" fmla="*/ 467711 h 707221"/>
                <a:gd name="connsiteX82" fmla="*/ 18123 w 20728"/>
                <a:gd name="connsiteY82" fmla="*/ 476773 h 707221"/>
                <a:gd name="connsiteX83" fmla="*/ 18703 w 20728"/>
                <a:gd name="connsiteY83" fmla="*/ 486559 h 707221"/>
                <a:gd name="connsiteX84" fmla="*/ 17833 w 20728"/>
                <a:gd name="connsiteY84" fmla="*/ 494533 h 707221"/>
                <a:gd name="connsiteX85" fmla="*/ 17833 w 20728"/>
                <a:gd name="connsiteY85" fmla="*/ 502797 h 707221"/>
                <a:gd name="connsiteX86" fmla="*/ 17833 w 20728"/>
                <a:gd name="connsiteY86" fmla="*/ 504609 h 707221"/>
                <a:gd name="connsiteX87" fmla="*/ 18920 w 20728"/>
                <a:gd name="connsiteY87" fmla="*/ 522152 h 707221"/>
                <a:gd name="connsiteX88" fmla="*/ 18050 w 20728"/>
                <a:gd name="connsiteY88" fmla="*/ 533026 h 707221"/>
                <a:gd name="connsiteX89" fmla="*/ 19718 w 20728"/>
                <a:gd name="connsiteY89" fmla="*/ 545349 h 707221"/>
                <a:gd name="connsiteX90" fmla="*/ 19718 w 20728"/>
                <a:gd name="connsiteY90" fmla="*/ 549554 h 707221"/>
                <a:gd name="connsiteX91" fmla="*/ 18993 w 20728"/>
                <a:gd name="connsiteY91" fmla="*/ 557528 h 707221"/>
                <a:gd name="connsiteX92" fmla="*/ 18993 w 20728"/>
                <a:gd name="connsiteY92" fmla="*/ 585074 h 707221"/>
                <a:gd name="connsiteX93" fmla="*/ 19790 w 20728"/>
                <a:gd name="connsiteY93" fmla="*/ 598123 h 707221"/>
                <a:gd name="connsiteX94" fmla="*/ 19790 w 20728"/>
                <a:gd name="connsiteY94" fmla="*/ 603632 h 707221"/>
                <a:gd name="connsiteX95" fmla="*/ 18268 w 20728"/>
                <a:gd name="connsiteY95" fmla="*/ 625379 h 707221"/>
                <a:gd name="connsiteX96" fmla="*/ 19138 w 20728"/>
                <a:gd name="connsiteY96" fmla="*/ 628641 h 707221"/>
                <a:gd name="connsiteX97" fmla="*/ 19500 w 20728"/>
                <a:gd name="connsiteY97" fmla="*/ 632048 h 707221"/>
                <a:gd name="connsiteX98" fmla="*/ 19283 w 20728"/>
                <a:gd name="connsiteY98" fmla="*/ 642415 h 707221"/>
                <a:gd name="connsiteX99" fmla="*/ 20152 w 20728"/>
                <a:gd name="connsiteY99" fmla="*/ 660102 h 707221"/>
                <a:gd name="connsiteX100" fmla="*/ 19645 w 20728"/>
                <a:gd name="connsiteY100" fmla="*/ 678805 h 707221"/>
                <a:gd name="connsiteX101" fmla="*/ 20442 w 20728"/>
                <a:gd name="connsiteY101" fmla="*/ 683589 h 707221"/>
                <a:gd name="connsiteX102" fmla="*/ 20442 w 20728"/>
                <a:gd name="connsiteY102" fmla="*/ 687866 h 707221"/>
                <a:gd name="connsiteX103" fmla="*/ 20442 w 20728"/>
                <a:gd name="connsiteY103" fmla="*/ 705192 h 707221"/>
                <a:gd name="connsiteX104" fmla="*/ 20442 w 20728"/>
                <a:gd name="connsiteY104" fmla="*/ 707076 h 7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728" h="707221">
                  <a:moveTo>
                    <a:pt x="0" y="707221"/>
                  </a:moveTo>
                  <a:cubicBezTo>
                    <a:pt x="1197" y="704590"/>
                    <a:pt x="1625" y="701676"/>
                    <a:pt x="1232" y="698812"/>
                  </a:cubicBezTo>
                  <a:lnTo>
                    <a:pt x="1232" y="578043"/>
                  </a:lnTo>
                  <a:cubicBezTo>
                    <a:pt x="1232" y="568256"/>
                    <a:pt x="1232" y="558398"/>
                    <a:pt x="1232" y="548684"/>
                  </a:cubicBezTo>
                  <a:cubicBezTo>
                    <a:pt x="1812" y="533533"/>
                    <a:pt x="652" y="518455"/>
                    <a:pt x="1232" y="503449"/>
                  </a:cubicBezTo>
                  <a:cubicBezTo>
                    <a:pt x="820" y="496206"/>
                    <a:pt x="820" y="488945"/>
                    <a:pt x="1232" y="481702"/>
                  </a:cubicBezTo>
                  <a:cubicBezTo>
                    <a:pt x="2465" y="474453"/>
                    <a:pt x="-652" y="466697"/>
                    <a:pt x="2030" y="459302"/>
                  </a:cubicBezTo>
                  <a:cubicBezTo>
                    <a:pt x="-290" y="450676"/>
                    <a:pt x="2827" y="441977"/>
                    <a:pt x="2030" y="433206"/>
                  </a:cubicBezTo>
                  <a:cubicBezTo>
                    <a:pt x="1232" y="424434"/>
                    <a:pt x="2030" y="416460"/>
                    <a:pt x="2030" y="408124"/>
                  </a:cubicBezTo>
                  <a:cubicBezTo>
                    <a:pt x="2030" y="399787"/>
                    <a:pt x="2030" y="391233"/>
                    <a:pt x="2030" y="382825"/>
                  </a:cubicBezTo>
                  <a:cubicBezTo>
                    <a:pt x="1530" y="380356"/>
                    <a:pt x="1914" y="377789"/>
                    <a:pt x="3117" y="375575"/>
                  </a:cubicBezTo>
                  <a:cubicBezTo>
                    <a:pt x="3480" y="375068"/>
                    <a:pt x="3842" y="374271"/>
                    <a:pt x="3625" y="373908"/>
                  </a:cubicBezTo>
                  <a:cubicBezTo>
                    <a:pt x="1472" y="367568"/>
                    <a:pt x="924" y="360794"/>
                    <a:pt x="2030" y="354191"/>
                  </a:cubicBezTo>
                  <a:cubicBezTo>
                    <a:pt x="1862" y="347632"/>
                    <a:pt x="2129" y="341069"/>
                    <a:pt x="2827" y="334546"/>
                  </a:cubicBezTo>
                  <a:cubicBezTo>
                    <a:pt x="2821" y="329266"/>
                    <a:pt x="2530" y="323991"/>
                    <a:pt x="1957" y="318743"/>
                  </a:cubicBezTo>
                  <a:cubicBezTo>
                    <a:pt x="1957" y="295980"/>
                    <a:pt x="1957" y="273218"/>
                    <a:pt x="1957" y="250529"/>
                  </a:cubicBezTo>
                  <a:cubicBezTo>
                    <a:pt x="1884" y="250121"/>
                    <a:pt x="1884" y="249704"/>
                    <a:pt x="1957" y="249296"/>
                  </a:cubicBezTo>
                  <a:cubicBezTo>
                    <a:pt x="4349" y="243352"/>
                    <a:pt x="1957" y="237263"/>
                    <a:pt x="2682" y="231246"/>
                  </a:cubicBezTo>
                  <a:cubicBezTo>
                    <a:pt x="3697" y="223345"/>
                    <a:pt x="1885" y="215371"/>
                    <a:pt x="2682" y="207324"/>
                  </a:cubicBezTo>
                  <a:cubicBezTo>
                    <a:pt x="2258" y="203304"/>
                    <a:pt x="2089" y="199260"/>
                    <a:pt x="2175" y="195218"/>
                  </a:cubicBezTo>
                  <a:cubicBezTo>
                    <a:pt x="3242" y="189997"/>
                    <a:pt x="3486" y="184640"/>
                    <a:pt x="2900" y="179343"/>
                  </a:cubicBezTo>
                  <a:cubicBezTo>
                    <a:pt x="2030" y="170716"/>
                    <a:pt x="3842" y="162090"/>
                    <a:pt x="2175" y="153463"/>
                  </a:cubicBezTo>
                  <a:cubicBezTo>
                    <a:pt x="1891" y="149248"/>
                    <a:pt x="2109" y="145014"/>
                    <a:pt x="2827" y="140850"/>
                  </a:cubicBezTo>
                  <a:cubicBezTo>
                    <a:pt x="2971" y="139646"/>
                    <a:pt x="2971" y="138429"/>
                    <a:pt x="2827" y="137225"/>
                  </a:cubicBezTo>
                  <a:cubicBezTo>
                    <a:pt x="2326" y="132370"/>
                    <a:pt x="2669" y="127465"/>
                    <a:pt x="3842" y="122727"/>
                  </a:cubicBezTo>
                  <a:cubicBezTo>
                    <a:pt x="4253" y="122023"/>
                    <a:pt x="4570" y="121267"/>
                    <a:pt x="4784" y="120480"/>
                  </a:cubicBezTo>
                  <a:cubicBezTo>
                    <a:pt x="3820" y="114465"/>
                    <a:pt x="3576" y="108357"/>
                    <a:pt x="4059" y="102285"/>
                  </a:cubicBezTo>
                  <a:cubicBezTo>
                    <a:pt x="3407" y="91991"/>
                    <a:pt x="3697" y="81770"/>
                    <a:pt x="3697" y="71549"/>
                  </a:cubicBezTo>
                  <a:cubicBezTo>
                    <a:pt x="3697" y="47699"/>
                    <a:pt x="3697" y="23850"/>
                    <a:pt x="3697" y="0"/>
                  </a:cubicBezTo>
                  <a:lnTo>
                    <a:pt x="17108" y="0"/>
                  </a:lnTo>
                  <a:cubicBezTo>
                    <a:pt x="17108" y="6814"/>
                    <a:pt x="17108" y="13556"/>
                    <a:pt x="17108" y="20370"/>
                  </a:cubicBezTo>
                  <a:cubicBezTo>
                    <a:pt x="17108" y="24067"/>
                    <a:pt x="17978" y="27619"/>
                    <a:pt x="17833" y="31316"/>
                  </a:cubicBezTo>
                  <a:cubicBezTo>
                    <a:pt x="17833" y="39942"/>
                    <a:pt x="18993" y="48496"/>
                    <a:pt x="17833" y="56978"/>
                  </a:cubicBezTo>
                  <a:cubicBezTo>
                    <a:pt x="17728" y="61078"/>
                    <a:pt x="17218" y="65157"/>
                    <a:pt x="16310" y="69156"/>
                  </a:cubicBezTo>
                  <a:cubicBezTo>
                    <a:pt x="15959" y="70343"/>
                    <a:pt x="16294" y="71627"/>
                    <a:pt x="17180" y="72491"/>
                  </a:cubicBezTo>
                  <a:cubicBezTo>
                    <a:pt x="18087" y="73665"/>
                    <a:pt x="18087" y="75304"/>
                    <a:pt x="17180" y="76478"/>
                  </a:cubicBezTo>
                  <a:cubicBezTo>
                    <a:pt x="16165" y="77928"/>
                    <a:pt x="15296" y="79233"/>
                    <a:pt x="17180" y="80682"/>
                  </a:cubicBezTo>
                  <a:cubicBezTo>
                    <a:pt x="17543" y="80682"/>
                    <a:pt x="17905" y="82060"/>
                    <a:pt x="17688" y="82350"/>
                  </a:cubicBezTo>
                  <a:cubicBezTo>
                    <a:pt x="13846" y="86772"/>
                    <a:pt x="19573" y="91194"/>
                    <a:pt x="17688" y="95543"/>
                  </a:cubicBezTo>
                  <a:cubicBezTo>
                    <a:pt x="15891" y="99637"/>
                    <a:pt x="15609" y="104236"/>
                    <a:pt x="16890" y="108519"/>
                  </a:cubicBezTo>
                  <a:cubicBezTo>
                    <a:pt x="19138" y="115116"/>
                    <a:pt x="13918" y="120842"/>
                    <a:pt x="16890" y="127077"/>
                  </a:cubicBezTo>
                  <a:cubicBezTo>
                    <a:pt x="18076" y="131640"/>
                    <a:pt x="18540" y="136361"/>
                    <a:pt x="18268" y="141067"/>
                  </a:cubicBezTo>
                  <a:cubicBezTo>
                    <a:pt x="18703" y="144764"/>
                    <a:pt x="16455" y="148316"/>
                    <a:pt x="17905" y="152086"/>
                  </a:cubicBezTo>
                  <a:cubicBezTo>
                    <a:pt x="18490" y="155736"/>
                    <a:pt x="18490" y="159455"/>
                    <a:pt x="17905" y="163105"/>
                  </a:cubicBezTo>
                  <a:cubicBezTo>
                    <a:pt x="17905" y="167019"/>
                    <a:pt x="17905" y="170934"/>
                    <a:pt x="17905" y="174848"/>
                  </a:cubicBezTo>
                  <a:cubicBezTo>
                    <a:pt x="17905" y="177240"/>
                    <a:pt x="18558" y="179777"/>
                    <a:pt x="16818" y="182097"/>
                  </a:cubicBezTo>
                  <a:cubicBezTo>
                    <a:pt x="16218" y="182627"/>
                    <a:pt x="16160" y="183543"/>
                    <a:pt x="16690" y="184144"/>
                  </a:cubicBezTo>
                  <a:cubicBezTo>
                    <a:pt x="16729" y="184189"/>
                    <a:pt x="16772" y="184232"/>
                    <a:pt x="16818" y="184272"/>
                  </a:cubicBezTo>
                  <a:cubicBezTo>
                    <a:pt x="17615" y="185069"/>
                    <a:pt x="18123" y="186374"/>
                    <a:pt x="17688" y="187099"/>
                  </a:cubicBezTo>
                  <a:cubicBezTo>
                    <a:pt x="15078" y="190796"/>
                    <a:pt x="17325" y="194348"/>
                    <a:pt x="17688" y="198045"/>
                  </a:cubicBezTo>
                  <a:cubicBezTo>
                    <a:pt x="17905" y="202150"/>
                    <a:pt x="17905" y="206263"/>
                    <a:pt x="17688" y="210369"/>
                  </a:cubicBezTo>
                  <a:cubicBezTo>
                    <a:pt x="17688" y="212616"/>
                    <a:pt x="18195" y="214936"/>
                    <a:pt x="16455" y="216893"/>
                  </a:cubicBezTo>
                  <a:cubicBezTo>
                    <a:pt x="15575" y="217587"/>
                    <a:pt x="15422" y="218862"/>
                    <a:pt x="16116" y="219743"/>
                  </a:cubicBezTo>
                  <a:cubicBezTo>
                    <a:pt x="16215" y="219869"/>
                    <a:pt x="16329" y="219983"/>
                    <a:pt x="16455" y="220082"/>
                  </a:cubicBezTo>
                  <a:cubicBezTo>
                    <a:pt x="17325" y="220807"/>
                    <a:pt x="17325" y="221822"/>
                    <a:pt x="17543" y="222837"/>
                  </a:cubicBezTo>
                  <a:cubicBezTo>
                    <a:pt x="18485" y="226969"/>
                    <a:pt x="15223" y="230666"/>
                    <a:pt x="17108" y="235161"/>
                  </a:cubicBezTo>
                  <a:cubicBezTo>
                    <a:pt x="18215" y="239089"/>
                    <a:pt x="17774" y="243291"/>
                    <a:pt x="15876" y="246904"/>
                  </a:cubicBezTo>
                  <a:cubicBezTo>
                    <a:pt x="15516" y="247812"/>
                    <a:pt x="15516" y="248823"/>
                    <a:pt x="15876" y="249731"/>
                  </a:cubicBezTo>
                  <a:cubicBezTo>
                    <a:pt x="17325" y="254806"/>
                    <a:pt x="20587" y="259880"/>
                    <a:pt x="16528" y="265244"/>
                  </a:cubicBezTo>
                  <a:cubicBezTo>
                    <a:pt x="16528" y="265244"/>
                    <a:pt x="16528" y="266259"/>
                    <a:pt x="16528" y="266404"/>
                  </a:cubicBezTo>
                  <a:cubicBezTo>
                    <a:pt x="20007" y="269739"/>
                    <a:pt x="16528" y="273653"/>
                    <a:pt x="17833" y="277423"/>
                  </a:cubicBezTo>
                  <a:cubicBezTo>
                    <a:pt x="18446" y="278502"/>
                    <a:pt x="18068" y="279874"/>
                    <a:pt x="16990" y="280487"/>
                  </a:cubicBezTo>
                  <a:cubicBezTo>
                    <a:pt x="16957" y="280505"/>
                    <a:pt x="16924" y="280523"/>
                    <a:pt x="16890" y="280540"/>
                  </a:cubicBezTo>
                  <a:cubicBezTo>
                    <a:pt x="16463" y="280944"/>
                    <a:pt x="16097" y="281408"/>
                    <a:pt x="15803" y="281917"/>
                  </a:cubicBezTo>
                  <a:cubicBezTo>
                    <a:pt x="19138" y="284672"/>
                    <a:pt x="14716" y="289166"/>
                    <a:pt x="17833" y="291921"/>
                  </a:cubicBezTo>
                  <a:cubicBezTo>
                    <a:pt x="18848" y="292936"/>
                    <a:pt x="18413" y="294241"/>
                    <a:pt x="17833" y="295328"/>
                  </a:cubicBezTo>
                  <a:cubicBezTo>
                    <a:pt x="16020" y="299170"/>
                    <a:pt x="17833" y="303157"/>
                    <a:pt x="17398" y="306709"/>
                  </a:cubicBezTo>
                  <a:cubicBezTo>
                    <a:pt x="16238" y="313958"/>
                    <a:pt x="19573" y="321207"/>
                    <a:pt x="17398" y="328456"/>
                  </a:cubicBezTo>
                  <a:cubicBezTo>
                    <a:pt x="17035" y="329834"/>
                    <a:pt x="17398" y="331356"/>
                    <a:pt x="16093" y="332443"/>
                  </a:cubicBezTo>
                  <a:cubicBezTo>
                    <a:pt x="15032" y="333477"/>
                    <a:pt x="15010" y="335176"/>
                    <a:pt x="16044" y="336236"/>
                  </a:cubicBezTo>
                  <a:cubicBezTo>
                    <a:pt x="16060" y="336253"/>
                    <a:pt x="16076" y="336269"/>
                    <a:pt x="16093" y="336285"/>
                  </a:cubicBezTo>
                  <a:cubicBezTo>
                    <a:pt x="17977" y="340619"/>
                    <a:pt x="18773" y="345347"/>
                    <a:pt x="18413" y="350059"/>
                  </a:cubicBezTo>
                  <a:cubicBezTo>
                    <a:pt x="18413" y="352886"/>
                    <a:pt x="18413" y="356003"/>
                    <a:pt x="18775" y="358975"/>
                  </a:cubicBezTo>
                  <a:cubicBezTo>
                    <a:pt x="19425" y="361466"/>
                    <a:pt x="18948" y="364116"/>
                    <a:pt x="17470" y="366224"/>
                  </a:cubicBezTo>
                  <a:cubicBezTo>
                    <a:pt x="15876" y="368254"/>
                    <a:pt x="17470" y="370791"/>
                    <a:pt x="17470" y="373473"/>
                  </a:cubicBezTo>
                  <a:cubicBezTo>
                    <a:pt x="17470" y="376155"/>
                    <a:pt x="19283" y="379562"/>
                    <a:pt x="15803" y="381955"/>
                  </a:cubicBezTo>
                  <a:cubicBezTo>
                    <a:pt x="15803" y="381955"/>
                    <a:pt x="15803" y="383115"/>
                    <a:pt x="15803" y="383622"/>
                  </a:cubicBezTo>
                  <a:cubicBezTo>
                    <a:pt x="16673" y="386377"/>
                    <a:pt x="19718" y="388841"/>
                    <a:pt x="16745" y="391958"/>
                  </a:cubicBezTo>
                  <a:cubicBezTo>
                    <a:pt x="20587" y="401092"/>
                    <a:pt x="17833" y="410589"/>
                    <a:pt x="18558" y="419867"/>
                  </a:cubicBezTo>
                  <a:cubicBezTo>
                    <a:pt x="18893" y="423359"/>
                    <a:pt x="18421" y="426881"/>
                    <a:pt x="17180" y="430161"/>
                  </a:cubicBezTo>
                  <a:cubicBezTo>
                    <a:pt x="16093" y="433133"/>
                    <a:pt x="18920" y="435888"/>
                    <a:pt x="18775" y="439295"/>
                  </a:cubicBezTo>
                  <a:cubicBezTo>
                    <a:pt x="18340" y="448719"/>
                    <a:pt x="18775" y="458215"/>
                    <a:pt x="18775" y="467711"/>
                  </a:cubicBezTo>
                  <a:cubicBezTo>
                    <a:pt x="18775" y="470829"/>
                    <a:pt x="17035" y="473728"/>
                    <a:pt x="18123" y="476773"/>
                  </a:cubicBezTo>
                  <a:cubicBezTo>
                    <a:pt x="18677" y="480004"/>
                    <a:pt x="18871" y="483285"/>
                    <a:pt x="18703" y="486559"/>
                  </a:cubicBezTo>
                  <a:cubicBezTo>
                    <a:pt x="19065" y="489314"/>
                    <a:pt x="17035" y="492503"/>
                    <a:pt x="17833" y="494533"/>
                  </a:cubicBezTo>
                  <a:cubicBezTo>
                    <a:pt x="18708" y="497218"/>
                    <a:pt x="18708" y="500112"/>
                    <a:pt x="17833" y="502797"/>
                  </a:cubicBezTo>
                  <a:cubicBezTo>
                    <a:pt x="17688" y="503392"/>
                    <a:pt x="17688" y="504014"/>
                    <a:pt x="17833" y="504609"/>
                  </a:cubicBezTo>
                  <a:cubicBezTo>
                    <a:pt x="20080" y="510336"/>
                    <a:pt x="17833" y="516353"/>
                    <a:pt x="18920" y="522152"/>
                  </a:cubicBezTo>
                  <a:cubicBezTo>
                    <a:pt x="19718" y="525777"/>
                    <a:pt x="17905" y="529401"/>
                    <a:pt x="18050" y="533026"/>
                  </a:cubicBezTo>
                  <a:cubicBezTo>
                    <a:pt x="18195" y="536650"/>
                    <a:pt x="16818" y="541435"/>
                    <a:pt x="19718" y="545349"/>
                  </a:cubicBezTo>
                  <a:cubicBezTo>
                    <a:pt x="20587" y="546437"/>
                    <a:pt x="20152" y="548176"/>
                    <a:pt x="19718" y="549554"/>
                  </a:cubicBezTo>
                  <a:cubicBezTo>
                    <a:pt x="18935" y="552134"/>
                    <a:pt x="18688" y="554848"/>
                    <a:pt x="18993" y="557528"/>
                  </a:cubicBezTo>
                  <a:cubicBezTo>
                    <a:pt x="19355" y="566734"/>
                    <a:pt x="18558" y="575940"/>
                    <a:pt x="18993" y="585074"/>
                  </a:cubicBezTo>
                  <a:cubicBezTo>
                    <a:pt x="18568" y="589438"/>
                    <a:pt x="18837" y="593843"/>
                    <a:pt x="19790" y="598123"/>
                  </a:cubicBezTo>
                  <a:cubicBezTo>
                    <a:pt x="20298" y="599920"/>
                    <a:pt x="20298" y="601834"/>
                    <a:pt x="19790" y="603632"/>
                  </a:cubicBezTo>
                  <a:cubicBezTo>
                    <a:pt x="18268" y="610881"/>
                    <a:pt x="19428" y="618130"/>
                    <a:pt x="18268" y="625379"/>
                  </a:cubicBezTo>
                  <a:cubicBezTo>
                    <a:pt x="17911" y="626546"/>
                    <a:pt x="18249" y="627808"/>
                    <a:pt x="19138" y="628641"/>
                  </a:cubicBezTo>
                  <a:cubicBezTo>
                    <a:pt x="20063" y="629540"/>
                    <a:pt x="20215" y="630975"/>
                    <a:pt x="19500" y="632048"/>
                  </a:cubicBezTo>
                  <a:cubicBezTo>
                    <a:pt x="18241" y="635376"/>
                    <a:pt x="18164" y="639036"/>
                    <a:pt x="19283" y="642415"/>
                  </a:cubicBezTo>
                  <a:cubicBezTo>
                    <a:pt x="20109" y="648272"/>
                    <a:pt x="20400" y="654194"/>
                    <a:pt x="20152" y="660102"/>
                  </a:cubicBezTo>
                  <a:cubicBezTo>
                    <a:pt x="19645" y="666337"/>
                    <a:pt x="22037" y="672643"/>
                    <a:pt x="19645" y="678805"/>
                  </a:cubicBezTo>
                  <a:cubicBezTo>
                    <a:pt x="19065" y="680327"/>
                    <a:pt x="20080" y="681995"/>
                    <a:pt x="20442" y="683589"/>
                  </a:cubicBezTo>
                  <a:cubicBezTo>
                    <a:pt x="20805" y="684988"/>
                    <a:pt x="20805" y="686467"/>
                    <a:pt x="20442" y="687866"/>
                  </a:cubicBezTo>
                  <a:cubicBezTo>
                    <a:pt x="18595" y="693492"/>
                    <a:pt x="18595" y="699566"/>
                    <a:pt x="20442" y="705192"/>
                  </a:cubicBezTo>
                  <a:cubicBezTo>
                    <a:pt x="20517" y="705815"/>
                    <a:pt x="20517" y="706453"/>
                    <a:pt x="20442" y="707076"/>
                  </a:cubicBezTo>
                  <a:close/>
                </a:path>
              </a:pathLst>
            </a:custGeom>
            <a:grpFill/>
            <a:ln w="7247" cap="flat">
              <a:solidFill>
                <a:schemeClr val="accent1"/>
              </a:solidFill>
              <a:prstDash val="solid"/>
              <a:miter/>
            </a:ln>
          </p:spPr>
          <p:txBody>
            <a:bodyPr rtlCol="0" anchor="ctr"/>
            <a:lstStyle/>
            <a:p>
              <a:endParaRPr lang="en-ID"/>
            </a:p>
          </p:txBody>
        </p:sp>
      </p:grpSp>
      <p:pic>
        <p:nvPicPr>
          <p:cNvPr id="2052" name="Picture 4" descr="Faq PNGs for Free Download">
            <a:extLst>
              <a:ext uri="{FF2B5EF4-FFF2-40B4-BE49-F238E27FC236}">
                <a16:creationId xmlns:a16="http://schemas.microsoft.com/office/drawing/2014/main" id="{25E91053-6744-8311-B5F6-4578EC3610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709" y="2090056"/>
            <a:ext cx="3336634" cy="250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211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BD5DA-9108-4189-B1FC-1E16D603EC7F}"/>
              </a:ext>
            </a:extLst>
          </p:cNvPr>
          <p:cNvSpPr/>
          <p:nvPr/>
        </p:nvSpPr>
        <p:spPr>
          <a:xfrm>
            <a:off x="0" y="3564835"/>
            <a:ext cx="3555939" cy="32931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6" name="Rectangle 15">
            <a:extLst>
              <a:ext uri="{FF2B5EF4-FFF2-40B4-BE49-F238E27FC236}">
                <a16:creationId xmlns:a16="http://schemas.microsoft.com/office/drawing/2014/main" id="{7B584EF2-6A02-4B57-8325-840BF09BDA26}"/>
              </a:ext>
            </a:extLst>
          </p:cNvPr>
          <p:cNvSpPr/>
          <p:nvPr/>
        </p:nvSpPr>
        <p:spPr>
          <a:xfrm>
            <a:off x="3555938" y="0"/>
            <a:ext cx="8636062" cy="5685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7" name="Picture 6" descr="A close up of a mouse&#10;&#10;Description automatically generated">
            <a:extLst>
              <a:ext uri="{FF2B5EF4-FFF2-40B4-BE49-F238E27FC236}">
                <a16:creationId xmlns:a16="http://schemas.microsoft.com/office/drawing/2014/main" id="{34EBD1C6-3577-1451-EC05-EF2F3D7EE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08896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DBD82CE4-1273-4DAE-BD29-4528934467E0}"/>
              </a:ext>
            </a:extLst>
          </p:cNvPr>
          <p:cNvSpPr/>
          <p:nvPr/>
        </p:nvSpPr>
        <p:spPr>
          <a:xfrm>
            <a:off x="5625366" y="-170121"/>
            <a:ext cx="6546654" cy="6553374"/>
          </a:xfrm>
          <a:custGeom>
            <a:avLst/>
            <a:gdLst>
              <a:gd name="connsiteX0" fmla="*/ 346257 w 6546654"/>
              <a:gd name="connsiteY0" fmla="*/ 0 h 6553374"/>
              <a:gd name="connsiteX1" fmla="*/ 6546654 w 6546654"/>
              <a:gd name="connsiteY1" fmla="*/ 0 h 6553374"/>
              <a:gd name="connsiteX2" fmla="*/ 6546654 w 6546654"/>
              <a:gd name="connsiteY2" fmla="*/ 5956859 h 6553374"/>
              <a:gd name="connsiteX3" fmla="*/ 6502467 w 6546654"/>
              <a:gd name="connsiteY3" fmla="*/ 5984074 h 6553374"/>
              <a:gd name="connsiteX4" fmla="*/ 4403498 w 6546654"/>
              <a:gd name="connsiteY4" fmla="*/ 6553374 h 6553374"/>
              <a:gd name="connsiteX5" fmla="*/ 0 w 6546654"/>
              <a:gd name="connsiteY5" fmla="*/ 1836509 h 6553374"/>
              <a:gd name="connsiteX6" fmla="*/ 346049 w 6546654"/>
              <a:gd name="connsiteY6" fmla="*/ 493 h 655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654" h="6553374">
                <a:moveTo>
                  <a:pt x="346257" y="0"/>
                </a:moveTo>
                <a:lnTo>
                  <a:pt x="6546654" y="0"/>
                </a:lnTo>
                <a:lnTo>
                  <a:pt x="6546654" y="5956859"/>
                </a:lnTo>
                <a:lnTo>
                  <a:pt x="6502467" y="5984074"/>
                </a:lnTo>
                <a:cubicBezTo>
                  <a:pt x="5878521" y="6347143"/>
                  <a:pt x="5163493" y="6553374"/>
                  <a:pt x="4403498" y="6553374"/>
                </a:cubicBezTo>
                <a:cubicBezTo>
                  <a:pt x="1971514" y="6553374"/>
                  <a:pt x="0" y="4441562"/>
                  <a:pt x="0" y="1836509"/>
                </a:cubicBezTo>
                <a:cubicBezTo>
                  <a:pt x="0" y="1185246"/>
                  <a:pt x="123220" y="564811"/>
                  <a:pt x="346049" y="493"/>
                </a:cubicBezTo>
                <a:close/>
              </a:path>
            </a:pathLst>
          </a:custGeom>
          <a:solidFill>
            <a:srgbClr val="38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1" name="Freeform: Shape 50">
            <a:extLst>
              <a:ext uri="{FF2B5EF4-FFF2-40B4-BE49-F238E27FC236}">
                <a16:creationId xmlns:a16="http://schemas.microsoft.com/office/drawing/2014/main" id="{56518EB0-AFE5-870F-4B0D-05CFBB902999}"/>
              </a:ext>
            </a:extLst>
          </p:cNvPr>
          <p:cNvSpPr/>
          <p:nvPr/>
        </p:nvSpPr>
        <p:spPr>
          <a:xfrm>
            <a:off x="-637953" y="-7582"/>
            <a:ext cx="9028082" cy="7088866"/>
          </a:xfrm>
          <a:custGeom>
            <a:avLst/>
            <a:gdLst>
              <a:gd name="connsiteX0" fmla="*/ 0 w 8299183"/>
              <a:gd name="connsiteY0" fmla="*/ 0 h 6117998"/>
              <a:gd name="connsiteX1" fmla="*/ 7952926 w 8299183"/>
              <a:gd name="connsiteY1" fmla="*/ 0 h 6117998"/>
              <a:gd name="connsiteX2" fmla="*/ 7953134 w 8299183"/>
              <a:gd name="connsiteY2" fmla="*/ 460 h 6117998"/>
              <a:gd name="connsiteX3" fmla="*/ 8299183 w 8299183"/>
              <a:gd name="connsiteY3" fmla="*/ 1714500 h 6117998"/>
              <a:gd name="connsiteX4" fmla="*/ 3895685 w 8299183"/>
              <a:gd name="connsiteY4" fmla="*/ 6117998 h 6117998"/>
              <a:gd name="connsiteX5" fmla="*/ 23666 w 8299183"/>
              <a:gd name="connsiteY5" fmla="*/ 3813469 h 6117998"/>
              <a:gd name="connsiteX6" fmla="*/ 0 w 8299183"/>
              <a:gd name="connsiteY6" fmla="*/ 3764342 h 611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9183" h="6117998">
                <a:moveTo>
                  <a:pt x="0" y="0"/>
                </a:moveTo>
                <a:lnTo>
                  <a:pt x="7952926" y="0"/>
                </a:lnTo>
                <a:lnTo>
                  <a:pt x="7953134" y="460"/>
                </a:lnTo>
                <a:cubicBezTo>
                  <a:pt x="8175963" y="527287"/>
                  <a:pt x="8299183" y="1106504"/>
                  <a:pt x="8299183" y="1714500"/>
                </a:cubicBezTo>
                <a:cubicBezTo>
                  <a:pt x="8299183" y="4146485"/>
                  <a:pt x="6327670" y="6117998"/>
                  <a:pt x="3895685" y="6117998"/>
                </a:cubicBezTo>
                <a:cubicBezTo>
                  <a:pt x="2223696" y="6117998"/>
                  <a:pt x="769351" y="5186150"/>
                  <a:pt x="23666" y="3813469"/>
                </a:cubicBezTo>
                <a:lnTo>
                  <a:pt x="0" y="3764342"/>
                </a:lnTo>
                <a:close/>
              </a:path>
            </a:pathLst>
          </a:custGeom>
          <a:solidFill>
            <a:srgbClr val="FFAD0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9" name="Freeform: Shape 48">
            <a:extLst>
              <a:ext uri="{FF2B5EF4-FFF2-40B4-BE49-F238E27FC236}">
                <a16:creationId xmlns:a16="http://schemas.microsoft.com/office/drawing/2014/main" id="{32A95B32-0EBF-D535-AA08-DCEDA926278E}"/>
              </a:ext>
            </a:extLst>
          </p:cNvPr>
          <p:cNvSpPr/>
          <p:nvPr/>
        </p:nvSpPr>
        <p:spPr>
          <a:xfrm>
            <a:off x="9574471" y="6172200"/>
            <a:ext cx="2625499" cy="695780"/>
          </a:xfrm>
          <a:custGeom>
            <a:avLst/>
            <a:gdLst>
              <a:gd name="connsiteX0" fmla="*/ 1965990 w 2625499"/>
              <a:gd name="connsiteY0" fmla="*/ 0 h 695780"/>
              <a:gd name="connsiteX1" fmla="*/ 2485082 w 2625499"/>
              <a:gd name="connsiteY1" fmla="*/ 41869 h 695780"/>
              <a:gd name="connsiteX2" fmla="*/ 2625499 w 2625499"/>
              <a:gd name="connsiteY2" fmla="*/ 70640 h 695780"/>
              <a:gd name="connsiteX3" fmla="*/ 2625499 w 2625499"/>
              <a:gd name="connsiteY3" fmla="*/ 695780 h 695780"/>
              <a:gd name="connsiteX4" fmla="*/ 0 w 2625499"/>
              <a:gd name="connsiteY4" fmla="*/ 695780 h 695780"/>
              <a:gd name="connsiteX5" fmla="*/ 100683 w 2625499"/>
              <a:gd name="connsiteY5" fmla="*/ 612131 h 695780"/>
              <a:gd name="connsiteX6" fmla="*/ 1965990 w 2625499"/>
              <a:gd name="connsiteY6" fmla="*/ 0 h 69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5499" h="695780">
                <a:moveTo>
                  <a:pt x="1965990" y="0"/>
                </a:moveTo>
                <a:cubicBezTo>
                  <a:pt x="2143128" y="0"/>
                  <a:pt x="2316598" y="14358"/>
                  <a:pt x="2485082" y="41869"/>
                </a:cubicBezTo>
                <a:lnTo>
                  <a:pt x="2625499" y="70640"/>
                </a:lnTo>
                <a:lnTo>
                  <a:pt x="2625499" y="695780"/>
                </a:lnTo>
                <a:lnTo>
                  <a:pt x="0" y="695780"/>
                </a:lnTo>
                <a:lnTo>
                  <a:pt x="100683" y="612131"/>
                </a:lnTo>
                <a:cubicBezTo>
                  <a:pt x="607583" y="229720"/>
                  <a:pt x="1257439" y="0"/>
                  <a:pt x="1965990" y="0"/>
                </a:cubicBezTo>
                <a:close/>
              </a:path>
            </a:pathLst>
          </a:cu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4" name="Graphic 73">
            <a:extLst>
              <a:ext uri="{FF2B5EF4-FFF2-40B4-BE49-F238E27FC236}">
                <a16:creationId xmlns:a16="http://schemas.microsoft.com/office/drawing/2014/main" id="{6C8951DD-B0E2-DA29-8AB3-5FFDD56D0D8A}"/>
              </a:ext>
            </a:extLst>
          </p:cNvPr>
          <p:cNvGrpSpPr/>
          <p:nvPr/>
        </p:nvGrpSpPr>
        <p:grpSpPr>
          <a:xfrm rot="19377636">
            <a:off x="8862261" y="615511"/>
            <a:ext cx="323562" cy="1085322"/>
            <a:chOff x="9693107" y="1207384"/>
            <a:chExt cx="329700" cy="1105911"/>
          </a:xfrm>
          <a:solidFill>
            <a:schemeClr val="accent2"/>
          </a:solidFill>
        </p:grpSpPr>
        <p:sp>
          <p:nvSpPr>
            <p:cNvPr id="35" name="Freeform: Shape 75">
              <a:extLst>
                <a:ext uri="{FF2B5EF4-FFF2-40B4-BE49-F238E27FC236}">
                  <a16:creationId xmlns:a16="http://schemas.microsoft.com/office/drawing/2014/main" id="{0B7D5721-5E3B-6A95-72C8-C1C2CF46788F}"/>
                </a:ext>
              </a:extLst>
            </p:cNvPr>
            <p:cNvSpPr/>
            <p:nvPr/>
          </p:nvSpPr>
          <p:spPr>
            <a:xfrm>
              <a:off x="9956244" y="1333474"/>
              <a:ext cx="66563" cy="707837"/>
            </a:xfrm>
            <a:custGeom>
              <a:avLst/>
              <a:gdLst>
                <a:gd name="connsiteX0" fmla="*/ 63574 w 66563"/>
                <a:gd name="connsiteY0" fmla="*/ 0 h 707837"/>
                <a:gd name="connsiteX1" fmla="*/ 63937 w 66563"/>
                <a:gd name="connsiteY1" fmla="*/ 44727 h 707837"/>
                <a:gd name="connsiteX2" fmla="*/ 63937 w 66563"/>
                <a:gd name="connsiteY2" fmla="*/ 108011 h 707837"/>
                <a:gd name="connsiteX3" fmla="*/ 64517 w 66563"/>
                <a:gd name="connsiteY3" fmla="*/ 132441 h 707837"/>
                <a:gd name="connsiteX4" fmla="*/ 64517 w 66563"/>
                <a:gd name="connsiteY4" fmla="*/ 193261 h 707837"/>
                <a:gd name="connsiteX5" fmla="*/ 64517 w 66563"/>
                <a:gd name="connsiteY5" fmla="*/ 222257 h 707837"/>
                <a:gd name="connsiteX6" fmla="*/ 64517 w 66563"/>
                <a:gd name="connsiteY6" fmla="*/ 245454 h 707837"/>
                <a:gd name="connsiteX7" fmla="*/ 64517 w 66563"/>
                <a:gd name="connsiteY7" fmla="*/ 283729 h 707837"/>
                <a:gd name="connsiteX8" fmla="*/ 64517 w 66563"/>
                <a:gd name="connsiteY8" fmla="*/ 306202 h 707837"/>
                <a:gd name="connsiteX9" fmla="*/ 65024 w 66563"/>
                <a:gd name="connsiteY9" fmla="*/ 323310 h 707837"/>
                <a:gd name="connsiteX10" fmla="*/ 65024 w 66563"/>
                <a:gd name="connsiteY10" fmla="*/ 349044 h 707837"/>
                <a:gd name="connsiteX11" fmla="*/ 65024 w 66563"/>
                <a:gd name="connsiteY11" fmla="*/ 350276 h 707837"/>
                <a:gd name="connsiteX12" fmla="*/ 65024 w 66563"/>
                <a:gd name="connsiteY12" fmla="*/ 361875 h 707837"/>
                <a:gd name="connsiteX13" fmla="*/ 65024 w 66563"/>
                <a:gd name="connsiteY13" fmla="*/ 373981 h 707837"/>
                <a:gd name="connsiteX14" fmla="*/ 65024 w 66563"/>
                <a:gd name="connsiteY14" fmla="*/ 405949 h 707837"/>
                <a:gd name="connsiteX15" fmla="*/ 65024 w 66563"/>
                <a:gd name="connsiteY15" fmla="*/ 430306 h 707837"/>
                <a:gd name="connsiteX16" fmla="*/ 65024 w 66563"/>
                <a:gd name="connsiteY16" fmla="*/ 460172 h 707837"/>
                <a:gd name="connsiteX17" fmla="*/ 65749 w 66563"/>
                <a:gd name="connsiteY17" fmla="*/ 485254 h 707837"/>
                <a:gd name="connsiteX18" fmla="*/ 65749 w 66563"/>
                <a:gd name="connsiteY18" fmla="*/ 511496 h 707837"/>
                <a:gd name="connsiteX19" fmla="*/ 65749 w 66563"/>
                <a:gd name="connsiteY19" fmla="*/ 545784 h 707837"/>
                <a:gd name="connsiteX20" fmla="*/ 65749 w 66563"/>
                <a:gd name="connsiteY20" fmla="*/ 574201 h 707837"/>
                <a:gd name="connsiteX21" fmla="*/ 66402 w 66563"/>
                <a:gd name="connsiteY21" fmla="*/ 585219 h 707837"/>
                <a:gd name="connsiteX22" fmla="*/ 66402 w 66563"/>
                <a:gd name="connsiteY22" fmla="*/ 588264 h 707837"/>
                <a:gd name="connsiteX23" fmla="*/ 66039 w 66563"/>
                <a:gd name="connsiteY23" fmla="*/ 625017 h 707837"/>
                <a:gd name="connsiteX24" fmla="*/ 66474 w 66563"/>
                <a:gd name="connsiteY24" fmla="*/ 638500 h 707837"/>
                <a:gd name="connsiteX25" fmla="*/ 65822 w 66563"/>
                <a:gd name="connsiteY25" fmla="*/ 667496 h 707837"/>
                <a:gd name="connsiteX26" fmla="*/ 66329 w 66563"/>
                <a:gd name="connsiteY26" fmla="*/ 678950 h 707837"/>
                <a:gd name="connsiteX27" fmla="*/ 64227 w 66563"/>
                <a:gd name="connsiteY27" fmla="*/ 702075 h 707837"/>
                <a:gd name="connsiteX28" fmla="*/ 61690 w 66563"/>
                <a:gd name="connsiteY28" fmla="*/ 704539 h 707837"/>
                <a:gd name="connsiteX29" fmla="*/ 52991 w 66563"/>
                <a:gd name="connsiteY29" fmla="*/ 706569 h 707837"/>
                <a:gd name="connsiteX30" fmla="*/ 48931 w 66563"/>
                <a:gd name="connsiteY30" fmla="*/ 706062 h 707837"/>
                <a:gd name="connsiteX31" fmla="*/ 38130 w 66563"/>
                <a:gd name="connsiteY31" fmla="*/ 707004 h 707837"/>
                <a:gd name="connsiteX32" fmla="*/ 2537 w 66563"/>
                <a:gd name="connsiteY32" fmla="*/ 707004 h 707837"/>
                <a:gd name="connsiteX33" fmla="*/ 2537 w 66563"/>
                <a:gd name="connsiteY33" fmla="*/ 631758 h 707837"/>
                <a:gd name="connsiteX34" fmla="*/ 2537 w 66563"/>
                <a:gd name="connsiteY34" fmla="*/ 563907 h 707837"/>
                <a:gd name="connsiteX35" fmla="*/ 1522 w 66563"/>
                <a:gd name="connsiteY35" fmla="*/ 554193 h 707837"/>
                <a:gd name="connsiteX36" fmla="*/ 2465 w 66563"/>
                <a:gd name="connsiteY36" fmla="*/ 543247 h 707837"/>
                <a:gd name="connsiteX37" fmla="*/ 2465 w 66563"/>
                <a:gd name="connsiteY37" fmla="*/ 508016 h 707837"/>
                <a:gd name="connsiteX38" fmla="*/ 2465 w 66563"/>
                <a:gd name="connsiteY38" fmla="*/ 494606 h 707837"/>
                <a:gd name="connsiteX39" fmla="*/ 2465 w 66563"/>
                <a:gd name="connsiteY39" fmla="*/ 467131 h 707837"/>
                <a:gd name="connsiteX40" fmla="*/ 2030 w 66563"/>
                <a:gd name="connsiteY40" fmla="*/ 450821 h 707837"/>
                <a:gd name="connsiteX41" fmla="*/ 2537 w 66563"/>
                <a:gd name="connsiteY41" fmla="*/ 437338 h 707837"/>
                <a:gd name="connsiteX42" fmla="*/ 1450 w 66563"/>
                <a:gd name="connsiteY42" fmla="*/ 426972 h 707837"/>
                <a:gd name="connsiteX43" fmla="*/ 2320 w 66563"/>
                <a:gd name="connsiteY43" fmla="*/ 409936 h 707837"/>
                <a:gd name="connsiteX44" fmla="*/ 2320 w 66563"/>
                <a:gd name="connsiteY44" fmla="*/ 397178 h 707837"/>
                <a:gd name="connsiteX45" fmla="*/ 2320 w 66563"/>
                <a:gd name="connsiteY45" fmla="*/ 368979 h 707837"/>
                <a:gd name="connsiteX46" fmla="*/ 2320 w 66563"/>
                <a:gd name="connsiteY46" fmla="*/ 356293 h 707837"/>
                <a:gd name="connsiteX47" fmla="*/ 2755 w 66563"/>
                <a:gd name="connsiteY47" fmla="*/ 336213 h 707837"/>
                <a:gd name="connsiteX48" fmla="*/ 1232 w 66563"/>
                <a:gd name="connsiteY48" fmla="*/ 323382 h 707837"/>
                <a:gd name="connsiteX49" fmla="*/ 1232 w 66563"/>
                <a:gd name="connsiteY49" fmla="*/ 298300 h 707837"/>
                <a:gd name="connsiteX50" fmla="*/ 1232 w 66563"/>
                <a:gd name="connsiteY50" fmla="*/ 222040 h 707837"/>
                <a:gd name="connsiteX51" fmla="*/ 1232 w 66563"/>
                <a:gd name="connsiteY51" fmla="*/ 177168 h 707837"/>
                <a:gd name="connsiteX52" fmla="*/ 1232 w 66563"/>
                <a:gd name="connsiteY52" fmla="*/ 140415 h 707837"/>
                <a:gd name="connsiteX53" fmla="*/ 0 w 66563"/>
                <a:gd name="connsiteY53" fmla="*/ 126352 h 707837"/>
                <a:gd name="connsiteX54" fmla="*/ 0 w 66563"/>
                <a:gd name="connsiteY54" fmla="*/ 217 h 70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6563" h="707837">
                  <a:moveTo>
                    <a:pt x="63574" y="0"/>
                  </a:moveTo>
                  <a:cubicBezTo>
                    <a:pt x="63574" y="14933"/>
                    <a:pt x="63696" y="29842"/>
                    <a:pt x="63937" y="44727"/>
                  </a:cubicBezTo>
                  <a:cubicBezTo>
                    <a:pt x="63937" y="65822"/>
                    <a:pt x="63937" y="86917"/>
                    <a:pt x="63937" y="108011"/>
                  </a:cubicBezTo>
                  <a:cubicBezTo>
                    <a:pt x="63937" y="116130"/>
                    <a:pt x="63937" y="124249"/>
                    <a:pt x="64517" y="132441"/>
                  </a:cubicBezTo>
                  <a:cubicBezTo>
                    <a:pt x="65314" y="152666"/>
                    <a:pt x="64517" y="172963"/>
                    <a:pt x="64517" y="193261"/>
                  </a:cubicBezTo>
                  <a:cubicBezTo>
                    <a:pt x="64517" y="202975"/>
                    <a:pt x="64952" y="212616"/>
                    <a:pt x="64517" y="222257"/>
                  </a:cubicBezTo>
                  <a:cubicBezTo>
                    <a:pt x="64009" y="230014"/>
                    <a:pt x="65242" y="237770"/>
                    <a:pt x="64517" y="245454"/>
                  </a:cubicBezTo>
                  <a:cubicBezTo>
                    <a:pt x="63430" y="258213"/>
                    <a:pt x="65532" y="271044"/>
                    <a:pt x="64517" y="283729"/>
                  </a:cubicBezTo>
                  <a:cubicBezTo>
                    <a:pt x="63864" y="290979"/>
                    <a:pt x="64517" y="298735"/>
                    <a:pt x="64517" y="306202"/>
                  </a:cubicBezTo>
                  <a:cubicBezTo>
                    <a:pt x="64517" y="311783"/>
                    <a:pt x="65314" y="317655"/>
                    <a:pt x="65024" y="323310"/>
                  </a:cubicBezTo>
                  <a:cubicBezTo>
                    <a:pt x="64589" y="331936"/>
                    <a:pt x="65024" y="340417"/>
                    <a:pt x="65024" y="349044"/>
                  </a:cubicBezTo>
                  <a:cubicBezTo>
                    <a:pt x="65059" y="349454"/>
                    <a:pt x="65059" y="349866"/>
                    <a:pt x="65024" y="350276"/>
                  </a:cubicBezTo>
                  <a:cubicBezTo>
                    <a:pt x="64042" y="354080"/>
                    <a:pt x="64042" y="358071"/>
                    <a:pt x="65024" y="361875"/>
                  </a:cubicBezTo>
                  <a:cubicBezTo>
                    <a:pt x="65313" y="365905"/>
                    <a:pt x="65313" y="369950"/>
                    <a:pt x="65024" y="373981"/>
                  </a:cubicBezTo>
                  <a:cubicBezTo>
                    <a:pt x="65712" y="384626"/>
                    <a:pt x="65712" y="395304"/>
                    <a:pt x="65024" y="405949"/>
                  </a:cubicBezTo>
                  <a:cubicBezTo>
                    <a:pt x="65024" y="414141"/>
                    <a:pt x="66184" y="422260"/>
                    <a:pt x="65024" y="430306"/>
                  </a:cubicBezTo>
                  <a:cubicBezTo>
                    <a:pt x="63792" y="440237"/>
                    <a:pt x="65024" y="450169"/>
                    <a:pt x="65024" y="460172"/>
                  </a:cubicBezTo>
                  <a:cubicBezTo>
                    <a:pt x="64797" y="468540"/>
                    <a:pt x="65039" y="476913"/>
                    <a:pt x="65749" y="485254"/>
                  </a:cubicBezTo>
                  <a:cubicBezTo>
                    <a:pt x="66329" y="493953"/>
                    <a:pt x="65314" y="502797"/>
                    <a:pt x="65749" y="511496"/>
                  </a:cubicBezTo>
                  <a:cubicBezTo>
                    <a:pt x="65749" y="522949"/>
                    <a:pt x="65387" y="534331"/>
                    <a:pt x="65749" y="545784"/>
                  </a:cubicBezTo>
                  <a:cubicBezTo>
                    <a:pt x="66329" y="555208"/>
                    <a:pt x="65749" y="564777"/>
                    <a:pt x="65749" y="574201"/>
                  </a:cubicBezTo>
                  <a:cubicBezTo>
                    <a:pt x="65205" y="577879"/>
                    <a:pt x="65427" y="581631"/>
                    <a:pt x="66402" y="585219"/>
                  </a:cubicBezTo>
                  <a:cubicBezTo>
                    <a:pt x="66617" y="586222"/>
                    <a:pt x="66617" y="587261"/>
                    <a:pt x="66402" y="588264"/>
                  </a:cubicBezTo>
                  <a:cubicBezTo>
                    <a:pt x="65242" y="600515"/>
                    <a:pt x="67272" y="612766"/>
                    <a:pt x="66039" y="625017"/>
                  </a:cubicBezTo>
                  <a:cubicBezTo>
                    <a:pt x="65604" y="629366"/>
                    <a:pt x="66547" y="634006"/>
                    <a:pt x="66474" y="638500"/>
                  </a:cubicBezTo>
                  <a:cubicBezTo>
                    <a:pt x="66474" y="648214"/>
                    <a:pt x="66474" y="657928"/>
                    <a:pt x="65822" y="667496"/>
                  </a:cubicBezTo>
                  <a:cubicBezTo>
                    <a:pt x="65741" y="671324"/>
                    <a:pt x="65910" y="675144"/>
                    <a:pt x="66329" y="678950"/>
                  </a:cubicBezTo>
                  <a:cubicBezTo>
                    <a:pt x="66826" y="686721"/>
                    <a:pt x="66117" y="694521"/>
                    <a:pt x="64227" y="702075"/>
                  </a:cubicBezTo>
                  <a:cubicBezTo>
                    <a:pt x="63166" y="702640"/>
                    <a:pt x="62286" y="703495"/>
                    <a:pt x="61690" y="704539"/>
                  </a:cubicBezTo>
                  <a:cubicBezTo>
                    <a:pt x="58645" y="708381"/>
                    <a:pt x="57558" y="708599"/>
                    <a:pt x="52991" y="706569"/>
                  </a:cubicBezTo>
                  <a:cubicBezTo>
                    <a:pt x="51727" y="705967"/>
                    <a:pt x="50304" y="705793"/>
                    <a:pt x="48931" y="706062"/>
                  </a:cubicBezTo>
                  <a:cubicBezTo>
                    <a:pt x="45352" y="706591"/>
                    <a:pt x="41746" y="706902"/>
                    <a:pt x="38130" y="707004"/>
                  </a:cubicBezTo>
                  <a:cubicBezTo>
                    <a:pt x="26242" y="707004"/>
                    <a:pt x="14426" y="707004"/>
                    <a:pt x="2537" y="707004"/>
                  </a:cubicBezTo>
                  <a:cubicBezTo>
                    <a:pt x="2537" y="681922"/>
                    <a:pt x="2537" y="656840"/>
                    <a:pt x="2537" y="631758"/>
                  </a:cubicBezTo>
                  <a:cubicBezTo>
                    <a:pt x="2537" y="609141"/>
                    <a:pt x="2537" y="586524"/>
                    <a:pt x="2537" y="563907"/>
                  </a:cubicBezTo>
                  <a:cubicBezTo>
                    <a:pt x="2537" y="560572"/>
                    <a:pt x="507" y="557455"/>
                    <a:pt x="1522" y="554193"/>
                  </a:cubicBezTo>
                  <a:cubicBezTo>
                    <a:pt x="2410" y="550616"/>
                    <a:pt x="2729" y="546922"/>
                    <a:pt x="2465" y="543247"/>
                  </a:cubicBezTo>
                  <a:cubicBezTo>
                    <a:pt x="2465" y="531503"/>
                    <a:pt x="1305" y="519760"/>
                    <a:pt x="2465" y="508016"/>
                  </a:cubicBezTo>
                  <a:cubicBezTo>
                    <a:pt x="2900" y="503594"/>
                    <a:pt x="1595" y="498738"/>
                    <a:pt x="2465" y="494606"/>
                  </a:cubicBezTo>
                  <a:cubicBezTo>
                    <a:pt x="3697" y="485399"/>
                    <a:pt x="1667" y="476265"/>
                    <a:pt x="2465" y="467131"/>
                  </a:cubicBezTo>
                  <a:cubicBezTo>
                    <a:pt x="3117" y="461767"/>
                    <a:pt x="1667" y="456185"/>
                    <a:pt x="2030" y="450821"/>
                  </a:cubicBezTo>
                  <a:cubicBezTo>
                    <a:pt x="2524" y="446345"/>
                    <a:pt x="2694" y="441839"/>
                    <a:pt x="2537" y="437338"/>
                  </a:cubicBezTo>
                  <a:cubicBezTo>
                    <a:pt x="2537" y="433858"/>
                    <a:pt x="1377" y="430524"/>
                    <a:pt x="1450" y="426972"/>
                  </a:cubicBezTo>
                  <a:cubicBezTo>
                    <a:pt x="1450" y="421317"/>
                    <a:pt x="2610" y="415735"/>
                    <a:pt x="2320" y="409936"/>
                  </a:cubicBezTo>
                  <a:cubicBezTo>
                    <a:pt x="2102" y="405686"/>
                    <a:pt x="2102" y="401428"/>
                    <a:pt x="2320" y="397178"/>
                  </a:cubicBezTo>
                  <a:cubicBezTo>
                    <a:pt x="2827" y="387785"/>
                    <a:pt x="2827" y="378371"/>
                    <a:pt x="2320" y="368979"/>
                  </a:cubicBezTo>
                  <a:cubicBezTo>
                    <a:pt x="1856" y="364763"/>
                    <a:pt x="1856" y="360509"/>
                    <a:pt x="2320" y="356293"/>
                  </a:cubicBezTo>
                  <a:cubicBezTo>
                    <a:pt x="3697" y="349551"/>
                    <a:pt x="2320" y="342882"/>
                    <a:pt x="2755" y="336213"/>
                  </a:cubicBezTo>
                  <a:cubicBezTo>
                    <a:pt x="2488" y="331911"/>
                    <a:pt x="1980" y="327627"/>
                    <a:pt x="1232" y="323382"/>
                  </a:cubicBezTo>
                  <a:cubicBezTo>
                    <a:pt x="1232" y="314973"/>
                    <a:pt x="1232" y="306637"/>
                    <a:pt x="1232" y="298300"/>
                  </a:cubicBezTo>
                  <a:cubicBezTo>
                    <a:pt x="1232" y="272856"/>
                    <a:pt x="1232" y="247556"/>
                    <a:pt x="1232" y="222040"/>
                  </a:cubicBezTo>
                  <a:cubicBezTo>
                    <a:pt x="1232" y="207107"/>
                    <a:pt x="1232" y="192101"/>
                    <a:pt x="1232" y="177168"/>
                  </a:cubicBezTo>
                  <a:cubicBezTo>
                    <a:pt x="1232" y="164917"/>
                    <a:pt x="435" y="152666"/>
                    <a:pt x="1232" y="140415"/>
                  </a:cubicBezTo>
                  <a:cubicBezTo>
                    <a:pt x="1232" y="135703"/>
                    <a:pt x="0" y="131136"/>
                    <a:pt x="0" y="126352"/>
                  </a:cubicBezTo>
                  <a:cubicBezTo>
                    <a:pt x="0" y="84307"/>
                    <a:pt x="0" y="42262"/>
                    <a:pt x="0" y="217"/>
                  </a:cubicBezTo>
                  <a:close/>
                </a:path>
              </a:pathLst>
            </a:custGeom>
            <a:grpFill/>
            <a:ln w="7247" cap="flat">
              <a:solidFill>
                <a:schemeClr val="accent1"/>
              </a:solidFill>
              <a:prstDash val="solid"/>
              <a:miter/>
            </a:ln>
          </p:spPr>
          <p:txBody>
            <a:bodyPr rtlCol="0" anchor="ctr"/>
            <a:lstStyle/>
            <a:p>
              <a:endParaRPr lang="en-ID"/>
            </a:p>
          </p:txBody>
        </p:sp>
        <p:sp>
          <p:nvSpPr>
            <p:cNvPr id="36" name="Freeform: Shape 76">
              <a:extLst>
                <a:ext uri="{FF2B5EF4-FFF2-40B4-BE49-F238E27FC236}">
                  <a16:creationId xmlns:a16="http://schemas.microsoft.com/office/drawing/2014/main" id="{63EE4101-C30F-CD77-BC88-6C139B140CA8}"/>
                </a:ext>
              </a:extLst>
            </p:cNvPr>
            <p:cNvSpPr/>
            <p:nvPr/>
          </p:nvSpPr>
          <p:spPr>
            <a:xfrm>
              <a:off x="9693107" y="1333619"/>
              <a:ext cx="67556" cy="707551"/>
            </a:xfrm>
            <a:custGeom>
              <a:avLst/>
              <a:gdLst>
                <a:gd name="connsiteX0" fmla="*/ 2605 w 67556"/>
                <a:gd name="connsiteY0" fmla="*/ 702075 h 707551"/>
                <a:gd name="connsiteX1" fmla="*/ 213 w 67556"/>
                <a:gd name="connsiteY1" fmla="*/ 687576 h 707551"/>
                <a:gd name="connsiteX2" fmla="*/ 213 w 67556"/>
                <a:gd name="connsiteY2" fmla="*/ 568691 h 707551"/>
                <a:gd name="connsiteX3" fmla="*/ 213 w 67556"/>
                <a:gd name="connsiteY3" fmla="*/ 502725 h 707551"/>
                <a:gd name="connsiteX4" fmla="*/ 213 w 67556"/>
                <a:gd name="connsiteY4" fmla="*/ 405732 h 707551"/>
                <a:gd name="connsiteX5" fmla="*/ 213 w 67556"/>
                <a:gd name="connsiteY5" fmla="*/ 294966 h 707551"/>
                <a:gd name="connsiteX6" fmla="*/ 213 w 67556"/>
                <a:gd name="connsiteY6" fmla="*/ 225374 h 707551"/>
                <a:gd name="connsiteX7" fmla="*/ 213 w 67556"/>
                <a:gd name="connsiteY7" fmla="*/ 203627 h 707551"/>
                <a:gd name="connsiteX8" fmla="*/ 213 w 67556"/>
                <a:gd name="connsiteY8" fmla="*/ 161365 h 707551"/>
                <a:gd name="connsiteX9" fmla="*/ 865 w 67556"/>
                <a:gd name="connsiteY9" fmla="*/ 114608 h 707551"/>
                <a:gd name="connsiteX10" fmla="*/ 1373 w 67556"/>
                <a:gd name="connsiteY10" fmla="*/ 42770 h 707551"/>
                <a:gd name="connsiteX11" fmla="*/ 1373 w 67556"/>
                <a:gd name="connsiteY11" fmla="*/ 0 h 707551"/>
                <a:gd name="connsiteX12" fmla="*/ 65455 w 67556"/>
                <a:gd name="connsiteY12" fmla="*/ 0 h 707551"/>
                <a:gd name="connsiteX13" fmla="*/ 65455 w 67556"/>
                <a:gd name="connsiteY13" fmla="*/ 23850 h 707551"/>
                <a:gd name="connsiteX14" fmla="*/ 65455 w 67556"/>
                <a:gd name="connsiteY14" fmla="*/ 36680 h 707551"/>
                <a:gd name="connsiteX15" fmla="*/ 67412 w 67556"/>
                <a:gd name="connsiteY15" fmla="*/ 44654 h 707551"/>
                <a:gd name="connsiteX16" fmla="*/ 65889 w 67556"/>
                <a:gd name="connsiteY16" fmla="*/ 59153 h 707551"/>
                <a:gd name="connsiteX17" fmla="*/ 64585 w 67556"/>
                <a:gd name="connsiteY17" fmla="*/ 74376 h 707551"/>
                <a:gd name="connsiteX18" fmla="*/ 65527 w 67556"/>
                <a:gd name="connsiteY18" fmla="*/ 129759 h 707551"/>
                <a:gd name="connsiteX19" fmla="*/ 65527 w 67556"/>
                <a:gd name="connsiteY19" fmla="*/ 133456 h 707551"/>
                <a:gd name="connsiteX20" fmla="*/ 64585 w 67556"/>
                <a:gd name="connsiteY20" fmla="*/ 143170 h 707551"/>
                <a:gd name="connsiteX21" fmla="*/ 64585 w 67556"/>
                <a:gd name="connsiteY21" fmla="*/ 180575 h 707551"/>
                <a:gd name="connsiteX22" fmla="*/ 64585 w 67556"/>
                <a:gd name="connsiteY22" fmla="*/ 217980 h 707551"/>
                <a:gd name="connsiteX23" fmla="*/ 63570 w 67556"/>
                <a:gd name="connsiteY23" fmla="*/ 270681 h 707551"/>
                <a:gd name="connsiteX24" fmla="*/ 63570 w 67556"/>
                <a:gd name="connsiteY24" fmla="*/ 277930 h 707551"/>
                <a:gd name="connsiteX25" fmla="*/ 64150 w 67556"/>
                <a:gd name="connsiteY25" fmla="*/ 295038 h 707551"/>
                <a:gd name="connsiteX26" fmla="*/ 65165 w 67556"/>
                <a:gd name="connsiteY26" fmla="*/ 304389 h 707551"/>
                <a:gd name="connsiteX27" fmla="*/ 64440 w 67556"/>
                <a:gd name="connsiteY27" fmla="*/ 309609 h 707551"/>
                <a:gd name="connsiteX28" fmla="*/ 63642 w 67556"/>
                <a:gd name="connsiteY28" fmla="*/ 317945 h 707551"/>
                <a:gd name="connsiteX29" fmla="*/ 64150 w 67556"/>
                <a:gd name="connsiteY29" fmla="*/ 321497 h 707551"/>
                <a:gd name="connsiteX30" fmla="*/ 63207 w 67556"/>
                <a:gd name="connsiteY30" fmla="*/ 349479 h 707551"/>
                <a:gd name="connsiteX31" fmla="*/ 63207 w 67556"/>
                <a:gd name="connsiteY31" fmla="*/ 350711 h 707551"/>
                <a:gd name="connsiteX32" fmla="*/ 64222 w 67556"/>
                <a:gd name="connsiteY32" fmla="*/ 366369 h 707551"/>
                <a:gd name="connsiteX33" fmla="*/ 63642 w 67556"/>
                <a:gd name="connsiteY33" fmla="*/ 385579 h 707551"/>
                <a:gd name="connsiteX34" fmla="*/ 63642 w 67556"/>
                <a:gd name="connsiteY34" fmla="*/ 408559 h 707551"/>
                <a:gd name="connsiteX35" fmla="*/ 63642 w 67556"/>
                <a:gd name="connsiteY35" fmla="*/ 431031 h 707551"/>
                <a:gd name="connsiteX36" fmla="*/ 63642 w 67556"/>
                <a:gd name="connsiteY36" fmla="*/ 482572 h 707551"/>
                <a:gd name="connsiteX37" fmla="*/ 63642 w 67556"/>
                <a:gd name="connsiteY37" fmla="*/ 519252 h 707551"/>
                <a:gd name="connsiteX38" fmla="*/ 63642 w 67556"/>
                <a:gd name="connsiteY38" fmla="*/ 656985 h 707551"/>
                <a:gd name="connsiteX39" fmla="*/ 63062 w 67556"/>
                <a:gd name="connsiteY39" fmla="*/ 684677 h 707551"/>
                <a:gd name="connsiteX40" fmla="*/ 63715 w 67556"/>
                <a:gd name="connsiteY40" fmla="*/ 706424 h 707551"/>
                <a:gd name="connsiteX41" fmla="*/ 54943 w 67556"/>
                <a:gd name="connsiteY41" fmla="*/ 706424 h 707551"/>
                <a:gd name="connsiteX42" fmla="*/ 23917 w 67556"/>
                <a:gd name="connsiteY42" fmla="*/ 706424 h 707551"/>
                <a:gd name="connsiteX43" fmla="*/ 8114 w 67556"/>
                <a:gd name="connsiteY43" fmla="*/ 705119 h 707551"/>
                <a:gd name="connsiteX44" fmla="*/ 2605 w 67556"/>
                <a:gd name="connsiteY44" fmla="*/ 702075 h 70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7556" h="707551">
                  <a:moveTo>
                    <a:pt x="2605" y="702075"/>
                  </a:moveTo>
                  <a:cubicBezTo>
                    <a:pt x="399" y="697580"/>
                    <a:pt x="-433" y="692542"/>
                    <a:pt x="213" y="687576"/>
                  </a:cubicBezTo>
                  <a:cubicBezTo>
                    <a:pt x="213" y="647996"/>
                    <a:pt x="213" y="608366"/>
                    <a:pt x="213" y="568691"/>
                  </a:cubicBezTo>
                  <a:cubicBezTo>
                    <a:pt x="213" y="546944"/>
                    <a:pt x="213" y="524689"/>
                    <a:pt x="213" y="502725"/>
                  </a:cubicBezTo>
                  <a:lnTo>
                    <a:pt x="213" y="405732"/>
                  </a:lnTo>
                  <a:cubicBezTo>
                    <a:pt x="213" y="368858"/>
                    <a:pt x="213" y="331936"/>
                    <a:pt x="213" y="294966"/>
                  </a:cubicBezTo>
                  <a:cubicBezTo>
                    <a:pt x="213" y="271768"/>
                    <a:pt x="-222" y="248571"/>
                    <a:pt x="213" y="225374"/>
                  </a:cubicBezTo>
                  <a:cubicBezTo>
                    <a:pt x="213" y="218125"/>
                    <a:pt x="213" y="210876"/>
                    <a:pt x="213" y="203627"/>
                  </a:cubicBezTo>
                  <a:cubicBezTo>
                    <a:pt x="213" y="189564"/>
                    <a:pt x="213" y="175428"/>
                    <a:pt x="213" y="161365"/>
                  </a:cubicBezTo>
                  <a:cubicBezTo>
                    <a:pt x="213" y="145779"/>
                    <a:pt x="865" y="130194"/>
                    <a:pt x="865" y="114608"/>
                  </a:cubicBezTo>
                  <a:cubicBezTo>
                    <a:pt x="865" y="90686"/>
                    <a:pt x="1300" y="66692"/>
                    <a:pt x="1373" y="42770"/>
                  </a:cubicBezTo>
                  <a:cubicBezTo>
                    <a:pt x="1373" y="28271"/>
                    <a:pt x="575" y="14281"/>
                    <a:pt x="1373" y="0"/>
                  </a:cubicBezTo>
                  <a:lnTo>
                    <a:pt x="65455" y="0"/>
                  </a:lnTo>
                  <a:cubicBezTo>
                    <a:pt x="65455" y="7902"/>
                    <a:pt x="65455" y="15876"/>
                    <a:pt x="65455" y="23850"/>
                  </a:cubicBezTo>
                  <a:cubicBezTo>
                    <a:pt x="65672" y="28124"/>
                    <a:pt x="65672" y="32406"/>
                    <a:pt x="65455" y="36680"/>
                  </a:cubicBezTo>
                  <a:cubicBezTo>
                    <a:pt x="65455" y="39798"/>
                    <a:pt x="68209" y="42625"/>
                    <a:pt x="67412" y="44654"/>
                  </a:cubicBezTo>
                  <a:cubicBezTo>
                    <a:pt x="66176" y="49382"/>
                    <a:pt x="65662" y="54271"/>
                    <a:pt x="65889" y="59153"/>
                  </a:cubicBezTo>
                  <a:cubicBezTo>
                    <a:pt x="65527" y="64227"/>
                    <a:pt x="64585" y="69374"/>
                    <a:pt x="64585" y="74376"/>
                  </a:cubicBezTo>
                  <a:cubicBezTo>
                    <a:pt x="63811" y="92839"/>
                    <a:pt x="64125" y="111332"/>
                    <a:pt x="65527" y="129759"/>
                  </a:cubicBezTo>
                  <a:cubicBezTo>
                    <a:pt x="65817" y="130974"/>
                    <a:pt x="65817" y="132240"/>
                    <a:pt x="65527" y="133456"/>
                  </a:cubicBezTo>
                  <a:cubicBezTo>
                    <a:pt x="64637" y="136612"/>
                    <a:pt x="64318" y="139902"/>
                    <a:pt x="64585" y="143170"/>
                  </a:cubicBezTo>
                  <a:cubicBezTo>
                    <a:pt x="64585" y="155638"/>
                    <a:pt x="64585" y="168106"/>
                    <a:pt x="64585" y="180575"/>
                  </a:cubicBezTo>
                  <a:cubicBezTo>
                    <a:pt x="64585" y="193043"/>
                    <a:pt x="64585" y="205512"/>
                    <a:pt x="64585" y="217980"/>
                  </a:cubicBezTo>
                  <a:cubicBezTo>
                    <a:pt x="64585" y="235523"/>
                    <a:pt x="65382" y="253138"/>
                    <a:pt x="63570" y="270681"/>
                  </a:cubicBezTo>
                  <a:cubicBezTo>
                    <a:pt x="63186" y="273082"/>
                    <a:pt x="63186" y="275529"/>
                    <a:pt x="63570" y="277930"/>
                  </a:cubicBezTo>
                  <a:cubicBezTo>
                    <a:pt x="64631" y="283570"/>
                    <a:pt x="64827" y="289339"/>
                    <a:pt x="64150" y="295038"/>
                  </a:cubicBezTo>
                  <a:cubicBezTo>
                    <a:pt x="64150" y="298300"/>
                    <a:pt x="62700" y="301272"/>
                    <a:pt x="65165" y="304389"/>
                  </a:cubicBezTo>
                  <a:cubicBezTo>
                    <a:pt x="66397" y="305912"/>
                    <a:pt x="65165" y="307941"/>
                    <a:pt x="64440" y="309609"/>
                  </a:cubicBezTo>
                  <a:cubicBezTo>
                    <a:pt x="63022" y="312155"/>
                    <a:pt x="62733" y="315177"/>
                    <a:pt x="63642" y="317945"/>
                  </a:cubicBezTo>
                  <a:cubicBezTo>
                    <a:pt x="64232" y="319030"/>
                    <a:pt x="64412" y="320291"/>
                    <a:pt x="64150" y="321497"/>
                  </a:cubicBezTo>
                  <a:cubicBezTo>
                    <a:pt x="61178" y="330776"/>
                    <a:pt x="65600" y="340200"/>
                    <a:pt x="63207" y="349479"/>
                  </a:cubicBezTo>
                  <a:cubicBezTo>
                    <a:pt x="63100" y="349882"/>
                    <a:pt x="63100" y="350307"/>
                    <a:pt x="63207" y="350711"/>
                  </a:cubicBezTo>
                  <a:cubicBezTo>
                    <a:pt x="64161" y="355872"/>
                    <a:pt x="64501" y="361128"/>
                    <a:pt x="64222" y="366369"/>
                  </a:cubicBezTo>
                  <a:cubicBezTo>
                    <a:pt x="64222" y="372748"/>
                    <a:pt x="63280" y="379200"/>
                    <a:pt x="63642" y="385579"/>
                  </a:cubicBezTo>
                  <a:cubicBezTo>
                    <a:pt x="64077" y="393263"/>
                    <a:pt x="63642" y="400947"/>
                    <a:pt x="63642" y="408559"/>
                  </a:cubicBezTo>
                  <a:cubicBezTo>
                    <a:pt x="63642" y="416170"/>
                    <a:pt x="63642" y="423564"/>
                    <a:pt x="63642" y="431031"/>
                  </a:cubicBezTo>
                  <a:cubicBezTo>
                    <a:pt x="62845" y="448211"/>
                    <a:pt x="63642" y="465392"/>
                    <a:pt x="63642" y="482572"/>
                  </a:cubicBezTo>
                  <a:cubicBezTo>
                    <a:pt x="63642" y="494823"/>
                    <a:pt x="63642" y="507001"/>
                    <a:pt x="63642" y="519252"/>
                  </a:cubicBezTo>
                  <a:cubicBezTo>
                    <a:pt x="63642" y="565067"/>
                    <a:pt x="63642" y="610953"/>
                    <a:pt x="63642" y="656985"/>
                  </a:cubicBezTo>
                  <a:cubicBezTo>
                    <a:pt x="63642" y="666192"/>
                    <a:pt x="63642" y="675470"/>
                    <a:pt x="63062" y="684677"/>
                  </a:cubicBezTo>
                  <a:cubicBezTo>
                    <a:pt x="63062" y="691926"/>
                    <a:pt x="63425" y="699175"/>
                    <a:pt x="63715" y="706424"/>
                  </a:cubicBezTo>
                  <a:cubicBezTo>
                    <a:pt x="60815" y="708961"/>
                    <a:pt x="57915" y="706424"/>
                    <a:pt x="54943" y="706424"/>
                  </a:cubicBezTo>
                  <a:cubicBezTo>
                    <a:pt x="44650" y="707439"/>
                    <a:pt x="34283" y="706424"/>
                    <a:pt x="23917" y="706424"/>
                  </a:cubicBezTo>
                  <a:cubicBezTo>
                    <a:pt x="18625" y="706424"/>
                    <a:pt x="13479" y="704757"/>
                    <a:pt x="8114" y="705119"/>
                  </a:cubicBezTo>
                  <a:cubicBezTo>
                    <a:pt x="5360" y="704612"/>
                    <a:pt x="4200" y="702872"/>
                    <a:pt x="2605" y="702075"/>
                  </a:cubicBezTo>
                  <a:close/>
                </a:path>
              </a:pathLst>
            </a:custGeom>
            <a:grpFill/>
            <a:ln w="7247" cap="flat">
              <a:solidFill>
                <a:schemeClr val="accent1"/>
              </a:solidFill>
              <a:prstDash val="solid"/>
              <a:miter/>
            </a:ln>
          </p:spPr>
          <p:txBody>
            <a:bodyPr rtlCol="0" anchor="ctr"/>
            <a:lstStyle/>
            <a:p>
              <a:endParaRPr lang="en-ID"/>
            </a:p>
          </p:txBody>
        </p:sp>
        <p:sp>
          <p:nvSpPr>
            <p:cNvPr id="37" name="Freeform: Shape 77">
              <a:extLst>
                <a:ext uri="{FF2B5EF4-FFF2-40B4-BE49-F238E27FC236}">
                  <a16:creationId xmlns:a16="http://schemas.microsoft.com/office/drawing/2014/main" id="{6848FF30-4431-D946-0640-A451B6353F6D}"/>
                </a:ext>
              </a:extLst>
            </p:cNvPr>
            <p:cNvSpPr/>
            <p:nvPr/>
          </p:nvSpPr>
          <p:spPr>
            <a:xfrm>
              <a:off x="9693122" y="2035476"/>
              <a:ext cx="328400" cy="218705"/>
            </a:xfrm>
            <a:custGeom>
              <a:avLst/>
              <a:gdLst>
                <a:gd name="connsiteX0" fmla="*/ 2589 w 328400"/>
                <a:gd name="connsiteY0" fmla="*/ 217 h 218705"/>
                <a:gd name="connsiteX1" fmla="*/ 7446 w 328400"/>
                <a:gd name="connsiteY1" fmla="*/ 2610 h 218705"/>
                <a:gd name="connsiteX2" fmla="*/ 23249 w 328400"/>
                <a:gd name="connsiteY2" fmla="*/ 3914 h 218705"/>
                <a:gd name="connsiteX3" fmla="*/ 54275 w 328400"/>
                <a:gd name="connsiteY3" fmla="*/ 3914 h 218705"/>
                <a:gd name="connsiteX4" fmla="*/ 63047 w 328400"/>
                <a:gd name="connsiteY4" fmla="*/ 3914 h 218705"/>
                <a:gd name="connsiteX5" fmla="*/ 81604 w 328400"/>
                <a:gd name="connsiteY5" fmla="*/ 3914 h 218705"/>
                <a:gd name="connsiteX6" fmla="*/ 91826 w 328400"/>
                <a:gd name="connsiteY6" fmla="*/ 4857 h 218705"/>
                <a:gd name="connsiteX7" fmla="*/ 121329 w 328400"/>
                <a:gd name="connsiteY7" fmla="*/ 4422 h 218705"/>
                <a:gd name="connsiteX8" fmla="*/ 147064 w 328400"/>
                <a:gd name="connsiteY8" fmla="*/ 4929 h 218705"/>
                <a:gd name="connsiteX9" fmla="*/ 167941 w 328400"/>
                <a:gd name="connsiteY9" fmla="*/ 4929 h 218705"/>
                <a:gd name="connsiteX10" fmla="*/ 203244 w 328400"/>
                <a:gd name="connsiteY10" fmla="*/ 4929 h 218705"/>
                <a:gd name="connsiteX11" fmla="*/ 246739 w 328400"/>
                <a:gd name="connsiteY11" fmla="*/ 4929 h 218705"/>
                <a:gd name="connsiteX12" fmla="*/ 265296 w 328400"/>
                <a:gd name="connsiteY12" fmla="*/ 4929 h 218705"/>
                <a:gd name="connsiteX13" fmla="*/ 300889 w 328400"/>
                <a:gd name="connsiteY13" fmla="*/ 4929 h 218705"/>
                <a:gd name="connsiteX14" fmla="*/ 311690 w 328400"/>
                <a:gd name="connsiteY14" fmla="*/ 3987 h 218705"/>
                <a:gd name="connsiteX15" fmla="*/ 315750 w 328400"/>
                <a:gd name="connsiteY15" fmla="*/ 4494 h 218705"/>
                <a:gd name="connsiteX16" fmla="*/ 324449 w 328400"/>
                <a:gd name="connsiteY16" fmla="*/ 2465 h 218705"/>
                <a:gd name="connsiteX17" fmla="*/ 326986 w 328400"/>
                <a:gd name="connsiteY17" fmla="*/ 0 h 218705"/>
                <a:gd name="connsiteX18" fmla="*/ 328146 w 328400"/>
                <a:gd name="connsiteY18" fmla="*/ 4494 h 218705"/>
                <a:gd name="connsiteX19" fmla="*/ 318867 w 328400"/>
                <a:gd name="connsiteY19" fmla="*/ 24864 h 218705"/>
                <a:gd name="connsiteX20" fmla="*/ 313140 w 328400"/>
                <a:gd name="connsiteY20" fmla="*/ 33418 h 218705"/>
                <a:gd name="connsiteX21" fmla="*/ 309951 w 328400"/>
                <a:gd name="connsiteY21" fmla="*/ 38493 h 218705"/>
                <a:gd name="connsiteX22" fmla="*/ 300672 w 328400"/>
                <a:gd name="connsiteY22" fmla="*/ 49439 h 218705"/>
                <a:gd name="connsiteX23" fmla="*/ 291176 w 328400"/>
                <a:gd name="connsiteY23" fmla="*/ 64517 h 218705"/>
                <a:gd name="connsiteX24" fmla="*/ 279867 w 328400"/>
                <a:gd name="connsiteY24" fmla="*/ 83727 h 218705"/>
                <a:gd name="connsiteX25" fmla="*/ 272618 w 328400"/>
                <a:gd name="connsiteY25" fmla="*/ 95905 h 218705"/>
                <a:gd name="connsiteX26" fmla="*/ 271386 w 328400"/>
                <a:gd name="connsiteY26" fmla="*/ 97935 h 218705"/>
                <a:gd name="connsiteX27" fmla="*/ 262397 w 328400"/>
                <a:gd name="connsiteY27" fmla="*/ 111781 h 218705"/>
                <a:gd name="connsiteX28" fmla="*/ 257685 w 328400"/>
                <a:gd name="connsiteY28" fmla="*/ 122655 h 218705"/>
                <a:gd name="connsiteX29" fmla="*/ 254640 w 328400"/>
                <a:gd name="connsiteY29" fmla="*/ 125554 h 218705"/>
                <a:gd name="connsiteX30" fmla="*/ 252538 w 328400"/>
                <a:gd name="connsiteY30" fmla="*/ 126642 h 218705"/>
                <a:gd name="connsiteX31" fmla="*/ 248188 w 328400"/>
                <a:gd name="connsiteY31" fmla="*/ 136573 h 218705"/>
                <a:gd name="connsiteX32" fmla="*/ 246449 w 328400"/>
                <a:gd name="connsiteY32" fmla="*/ 140342 h 218705"/>
                <a:gd name="connsiteX33" fmla="*/ 240359 w 328400"/>
                <a:gd name="connsiteY33" fmla="*/ 149839 h 218705"/>
                <a:gd name="connsiteX34" fmla="*/ 229921 w 328400"/>
                <a:gd name="connsiteY34" fmla="*/ 166874 h 218705"/>
                <a:gd name="connsiteX35" fmla="*/ 229123 w 328400"/>
                <a:gd name="connsiteY35" fmla="*/ 167816 h 218705"/>
                <a:gd name="connsiteX36" fmla="*/ 217090 w 328400"/>
                <a:gd name="connsiteY36" fmla="*/ 188404 h 218705"/>
                <a:gd name="connsiteX37" fmla="*/ 202229 w 328400"/>
                <a:gd name="connsiteY37" fmla="*/ 215516 h 218705"/>
                <a:gd name="connsiteX38" fmla="*/ 199475 w 328400"/>
                <a:gd name="connsiteY38" fmla="*/ 218705 h 218705"/>
                <a:gd name="connsiteX39" fmla="*/ 117415 w 328400"/>
                <a:gd name="connsiteY39" fmla="*/ 218705 h 218705"/>
                <a:gd name="connsiteX40" fmla="*/ 112268 w 328400"/>
                <a:gd name="connsiteY40" fmla="*/ 209354 h 218705"/>
                <a:gd name="connsiteX41" fmla="*/ 108934 w 328400"/>
                <a:gd name="connsiteY41" fmla="*/ 203554 h 218705"/>
                <a:gd name="connsiteX42" fmla="*/ 102554 w 328400"/>
                <a:gd name="connsiteY42" fmla="*/ 189926 h 218705"/>
                <a:gd name="connsiteX43" fmla="*/ 101684 w 328400"/>
                <a:gd name="connsiteY43" fmla="*/ 187172 h 218705"/>
                <a:gd name="connsiteX44" fmla="*/ 89651 w 328400"/>
                <a:gd name="connsiteY44" fmla="*/ 171368 h 218705"/>
                <a:gd name="connsiteX45" fmla="*/ 89071 w 328400"/>
                <a:gd name="connsiteY45" fmla="*/ 169049 h 218705"/>
                <a:gd name="connsiteX46" fmla="*/ 85156 w 328400"/>
                <a:gd name="connsiteY46" fmla="*/ 161800 h 218705"/>
                <a:gd name="connsiteX47" fmla="*/ 80372 w 328400"/>
                <a:gd name="connsiteY47" fmla="*/ 153463 h 218705"/>
                <a:gd name="connsiteX48" fmla="*/ 72036 w 328400"/>
                <a:gd name="connsiteY48" fmla="*/ 138530 h 218705"/>
                <a:gd name="connsiteX49" fmla="*/ 68701 w 328400"/>
                <a:gd name="connsiteY49" fmla="*/ 133528 h 218705"/>
                <a:gd name="connsiteX50" fmla="*/ 66744 w 328400"/>
                <a:gd name="connsiteY50" fmla="*/ 129179 h 218705"/>
                <a:gd name="connsiteX51" fmla="*/ 66744 w 328400"/>
                <a:gd name="connsiteY51" fmla="*/ 128019 h 218705"/>
                <a:gd name="connsiteX52" fmla="*/ 56088 w 328400"/>
                <a:gd name="connsiteY52" fmla="*/ 108084 h 218705"/>
                <a:gd name="connsiteX53" fmla="*/ 52681 w 328400"/>
                <a:gd name="connsiteY53" fmla="*/ 101415 h 218705"/>
                <a:gd name="connsiteX54" fmla="*/ 47679 w 328400"/>
                <a:gd name="connsiteY54" fmla="*/ 94166 h 218705"/>
                <a:gd name="connsiteX55" fmla="*/ 35863 w 328400"/>
                <a:gd name="connsiteY55" fmla="*/ 70824 h 218705"/>
                <a:gd name="connsiteX56" fmla="*/ 32528 w 328400"/>
                <a:gd name="connsiteY56" fmla="*/ 65894 h 218705"/>
                <a:gd name="connsiteX57" fmla="*/ 27526 w 328400"/>
                <a:gd name="connsiteY57" fmla="*/ 58645 h 218705"/>
                <a:gd name="connsiteX58" fmla="*/ 18755 w 328400"/>
                <a:gd name="connsiteY58" fmla="*/ 40522 h 218705"/>
                <a:gd name="connsiteX59" fmla="*/ 18247 w 328400"/>
                <a:gd name="connsiteY59" fmla="*/ 39435 h 218705"/>
                <a:gd name="connsiteX60" fmla="*/ 3749 w 328400"/>
                <a:gd name="connsiteY60" fmla="*/ 13773 h 218705"/>
                <a:gd name="connsiteX61" fmla="*/ 2299 w 328400"/>
                <a:gd name="connsiteY61" fmla="*/ 11091 h 218705"/>
                <a:gd name="connsiteX62" fmla="*/ 1285 w 328400"/>
                <a:gd name="connsiteY62" fmla="*/ 290 h 218705"/>
                <a:gd name="connsiteX63" fmla="*/ 2589 w 328400"/>
                <a:gd name="connsiteY63" fmla="*/ 217 h 21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28400" h="218705">
                  <a:moveTo>
                    <a:pt x="2589" y="217"/>
                  </a:moveTo>
                  <a:cubicBezTo>
                    <a:pt x="4184" y="1015"/>
                    <a:pt x="5344" y="2755"/>
                    <a:pt x="7446" y="2610"/>
                  </a:cubicBezTo>
                  <a:cubicBezTo>
                    <a:pt x="12811" y="2610"/>
                    <a:pt x="17957" y="3914"/>
                    <a:pt x="23249" y="3914"/>
                  </a:cubicBezTo>
                  <a:cubicBezTo>
                    <a:pt x="33615" y="3914"/>
                    <a:pt x="43982" y="4929"/>
                    <a:pt x="54275" y="3914"/>
                  </a:cubicBezTo>
                  <a:cubicBezTo>
                    <a:pt x="57248" y="3914"/>
                    <a:pt x="60147" y="6452"/>
                    <a:pt x="63047" y="3914"/>
                  </a:cubicBezTo>
                  <a:cubicBezTo>
                    <a:pt x="69116" y="5618"/>
                    <a:pt x="75536" y="5618"/>
                    <a:pt x="81604" y="3914"/>
                  </a:cubicBezTo>
                  <a:cubicBezTo>
                    <a:pt x="85156" y="2972"/>
                    <a:pt x="88346" y="5292"/>
                    <a:pt x="91826" y="4857"/>
                  </a:cubicBezTo>
                  <a:cubicBezTo>
                    <a:pt x="101643" y="4132"/>
                    <a:pt x="111495" y="3987"/>
                    <a:pt x="121329" y="4422"/>
                  </a:cubicBezTo>
                  <a:cubicBezTo>
                    <a:pt x="129883" y="4422"/>
                    <a:pt x="138510" y="4422"/>
                    <a:pt x="147064" y="4929"/>
                  </a:cubicBezTo>
                  <a:lnTo>
                    <a:pt x="167941" y="4929"/>
                  </a:lnTo>
                  <a:cubicBezTo>
                    <a:pt x="179685" y="5582"/>
                    <a:pt x="191428" y="4204"/>
                    <a:pt x="203244" y="4929"/>
                  </a:cubicBezTo>
                  <a:cubicBezTo>
                    <a:pt x="217742" y="5582"/>
                    <a:pt x="232240" y="4929"/>
                    <a:pt x="246739" y="4929"/>
                  </a:cubicBezTo>
                  <a:lnTo>
                    <a:pt x="265296" y="4929"/>
                  </a:lnTo>
                  <a:cubicBezTo>
                    <a:pt x="277185" y="4929"/>
                    <a:pt x="289001" y="4929"/>
                    <a:pt x="300889" y="4929"/>
                  </a:cubicBezTo>
                  <a:cubicBezTo>
                    <a:pt x="304505" y="4828"/>
                    <a:pt x="308112" y="4516"/>
                    <a:pt x="311690" y="3987"/>
                  </a:cubicBezTo>
                  <a:cubicBezTo>
                    <a:pt x="313063" y="3719"/>
                    <a:pt x="314486" y="3893"/>
                    <a:pt x="315750" y="4494"/>
                  </a:cubicBezTo>
                  <a:cubicBezTo>
                    <a:pt x="320317" y="6524"/>
                    <a:pt x="321404" y="6307"/>
                    <a:pt x="324449" y="2465"/>
                  </a:cubicBezTo>
                  <a:cubicBezTo>
                    <a:pt x="325045" y="1421"/>
                    <a:pt x="325925" y="565"/>
                    <a:pt x="326986" y="0"/>
                  </a:cubicBezTo>
                  <a:cubicBezTo>
                    <a:pt x="328276" y="1109"/>
                    <a:pt x="328738" y="2900"/>
                    <a:pt x="328146" y="4494"/>
                  </a:cubicBezTo>
                  <a:cubicBezTo>
                    <a:pt x="326189" y="11743"/>
                    <a:pt x="325391" y="19645"/>
                    <a:pt x="318867" y="24864"/>
                  </a:cubicBezTo>
                  <a:cubicBezTo>
                    <a:pt x="315976" y="26916"/>
                    <a:pt x="313938" y="29960"/>
                    <a:pt x="313140" y="33418"/>
                  </a:cubicBezTo>
                  <a:cubicBezTo>
                    <a:pt x="312763" y="35455"/>
                    <a:pt x="311622" y="37268"/>
                    <a:pt x="309951" y="38493"/>
                  </a:cubicBezTo>
                  <a:cubicBezTo>
                    <a:pt x="305904" y="41211"/>
                    <a:pt x="302691" y="45002"/>
                    <a:pt x="300672" y="49439"/>
                  </a:cubicBezTo>
                  <a:cubicBezTo>
                    <a:pt x="298207" y="55021"/>
                    <a:pt x="294003" y="59298"/>
                    <a:pt x="291176" y="64517"/>
                  </a:cubicBezTo>
                  <a:cubicBezTo>
                    <a:pt x="287696" y="71041"/>
                    <a:pt x="283926" y="77420"/>
                    <a:pt x="279867" y="83727"/>
                  </a:cubicBezTo>
                  <a:cubicBezTo>
                    <a:pt x="277330" y="87714"/>
                    <a:pt x="272618" y="90976"/>
                    <a:pt x="272618" y="95905"/>
                  </a:cubicBezTo>
                  <a:cubicBezTo>
                    <a:pt x="272470" y="96710"/>
                    <a:pt x="272031" y="97435"/>
                    <a:pt x="271386" y="97935"/>
                  </a:cubicBezTo>
                  <a:cubicBezTo>
                    <a:pt x="267142" y="101610"/>
                    <a:pt x="264026" y="106409"/>
                    <a:pt x="262397" y="111781"/>
                  </a:cubicBezTo>
                  <a:cubicBezTo>
                    <a:pt x="260947" y="115333"/>
                    <a:pt x="259497" y="119030"/>
                    <a:pt x="257685" y="122655"/>
                  </a:cubicBezTo>
                  <a:cubicBezTo>
                    <a:pt x="256979" y="123901"/>
                    <a:pt x="255919" y="124909"/>
                    <a:pt x="254640" y="125554"/>
                  </a:cubicBezTo>
                  <a:cubicBezTo>
                    <a:pt x="253915" y="125554"/>
                    <a:pt x="252538" y="126352"/>
                    <a:pt x="252538" y="126642"/>
                  </a:cubicBezTo>
                  <a:cubicBezTo>
                    <a:pt x="252900" y="130774"/>
                    <a:pt x="248986" y="133021"/>
                    <a:pt x="248188" y="136573"/>
                  </a:cubicBezTo>
                  <a:cubicBezTo>
                    <a:pt x="248188" y="138023"/>
                    <a:pt x="247681" y="139545"/>
                    <a:pt x="246449" y="140342"/>
                  </a:cubicBezTo>
                  <a:cubicBezTo>
                    <a:pt x="243456" y="142778"/>
                    <a:pt x="241323" y="146105"/>
                    <a:pt x="240359" y="149839"/>
                  </a:cubicBezTo>
                  <a:cubicBezTo>
                    <a:pt x="237287" y="155754"/>
                    <a:pt x="233799" y="161452"/>
                    <a:pt x="229921" y="166874"/>
                  </a:cubicBezTo>
                  <a:cubicBezTo>
                    <a:pt x="229921" y="167237"/>
                    <a:pt x="229268" y="167454"/>
                    <a:pt x="229123" y="167816"/>
                  </a:cubicBezTo>
                  <a:cubicBezTo>
                    <a:pt x="225844" y="175080"/>
                    <a:pt x="221810" y="181981"/>
                    <a:pt x="217090" y="188404"/>
                  </a:cubicBezTo>
                  <a:cubicBezTo>
                    <a:pt x="212016" y="197393"/>
                    <a:pt x="207231" y="206454"/>
                    <a:pt x="202229" y="215516"/>
                  </a:cubicBezTo>
                  <a:cubicBezTo>
                    <a:pt x="201709" y="216864"/>
                    <a:pt x="200735" y="217995"/>
                    <a:pt x="199475" y="218705"/>
                  </a:cubicBezTo>
                  <a:lnTo>
                    <a:pt x="117415" y="218705"/>
                  </a:lnTo>
                  <a:cubicBezTo>
                    <a:pt x="114708" y="216248"/>
                    <a:pt x="112897" y="212957"/>
                    <a:pt x="112268" y="209354"/>
                  </a:cubicBezTo>
                  <a:cubicBezTo>
                    <a:pt x="111803" y="207114"/>
                    <a:pt x="110635" y="205084"/>
                    <a:pt x="108934" y="203554"/>
                  </a:cubicBezTo>
                  <a:cubicBezTo>
                    <a:pt x="105392" y="199821"/>
                    <a:pt x="103155" y="195037"/>
                    <a:pt x="102554" y="189926"/>
                  </a:cubicBezTo>
                  <a:cubicBezTo>
                    <a:pt x="102554" y="188911"/>
                    <a:pt x="102554" y="187534"/>
                    <a:pt x="101684" y="187172"/>
                  </a:cubicBezTo>
                  <a:cubicBezTo>
                    <a:pt x="94435" y="184272"/>
                    <a:pt x="94073" y="176298"/>
                    <a:pt x="89651" y="171368"/>
                  </a:cubicBezTo>
                  <a:cubicBezTo>
                    <a:pt x="89157" y="170702"/>
                    <a:pt x="88948" y="169868"/>
                    <a:pt x="89071" y="169049"/>
                  </a:cubicBezTo>
                  <a:cubicBezTo>
                    <a:pt x="89566" y="166026"/>
                    <a:pt x="87958" y="163047"/>
                    <a:pt x="85156" y="161800"/>
                  </a:cubicBezTo>
                  <a:cubicBezTo>
                    <a:pt x="82402" y="160277"/>
                    <a:pt x="82184" y="156218"/>
                    <a:pt x="80372" y="153463"/>
                  </a:cubicBezTo>
                  <a:cubicBezTo>
                    <a:pt x="77327" y="148679"/>
                    <a:pt x="74790" y="143532"/>
                    <a:pt x="72036" y="138530"/>
                  </a:cubicBezTo>
                  <a:cubicBezTo>
                    <a:pt x="71216" y="136689"/>
                    <a:pt x="70089" y="134993"/>
                    <a:pt x="68701" y="133528"/>
                  </a:cubicBezTo>
                  <a:cubicBezTo>
                    <a:pt x="67422" y="132448"/>
                    <a:pt x="66702" y="130853"/>
                    <a:pt x="66744" y="129179"/>
                  </a:cubicBezTo>
                  <a:cubicBezTo>
                    <a:pt x="66744" y="128816"/>
                    <a:pt x="66744" y="128236"/>
                    <a:pt x="66744" y="128019"/>
                  </a:cubicBezTo>
                  <a:cubicBezTo>
                    <a:pt x="61742" y="122075"/>
                    <a:pt x="61887" y="113521"/>
                    <a:pt x="56088" y="108084"/>
                  </a:cubicBezTo>
                  <a:cubicBezTo>
                    <a:pt x="53768" y="105982"/>
                    <a:pt x="54275" y="102575"/>
                    <a:pt x="52681" y="101415"/>
                  </a:cubicBezTo>
                  <a:cubicBezTo>
                    <a:pt x="50525" y="99378"/>
                    <a:pt x="48821" y="96906"/>
                    <a:pt x="47679" y="94166"/>
                  </a:cubicBezTo>
                  <a:cubicBezTo>
                    <a:pt x="43266" y="86634"/>
                    <a:pt x="39320" y="78841"/>
                    <a:pt x="35863" y="70824"/>
                  </a:cubicBezTo>
                  <a:cubicBezTo>
                    <a:pt x="35286" y="68874"/>
                    <a:pt x="34121" y="67156"/>
                    <a:pt x="32528" y="65894"/>
                  </a:cubicBezTo>
                  <a:cubicBezTo>
                    <a:pt x="30252" y="63959"/>
                    <a:pt x="28526" y="61458"/>
                    <a:pt x="27526" y="58645"/>
                  </a:cubicBezTo>
                  <a:cubicBezTo>
                    <a:pt x="23756" y="53049"/>
                    <a:pt x="20803" y="46952"/>
                    <a:pt x="18755" y="40522"/>
                  </a:cubicBezTo>
                  <a:cubicBezTo>
                    <a:pt x="18691" y="40116"/>
                    <a:pt x="18515" y="39739"/>
                    <a:pt x="18247" y="39435"/>
                  </a:cubicBezTo>
                  <a:cubicBezTo>
                    <a:pt x="12099" y="31693"/>
                    <a:pt x="7206" y="23038"/>
                    <a:pt x="3749" y="13773"/>
                  </a:cubicBezTo>
                  <a:cubicBezTo>
                    <a:pt x="3242" y="12903"/>
                    <a:pt x="3024" y="11671"/>
                    <a:pt x="2299" y="11091"/>
                  </a:cubicBezTo>
                  <a:cubicBezTo>
                    <a:pt x="-2195" y="7901"/>
                    <a:pt x="1285" y="3842"/>
                    <a:pt x="1285" y="290"/>
                  </a:cubicBezTo>
                  <a:cubicBezTo>
                    <a:pt x="922" y="580"/>
                    <a:pt x="2009" y="362"/>
                    <a:pt x="2589" y="217"/>
                  </a:cubicBezTo>
                  <a:close/>
                </a:path>
              </a:pathLst>
            </a:custGeom>
            <a:grpFill/>
            <a:ln w="7247" cap="flat">
              <a:solidFill>
                <a:schemeClr val="accent1"/>
              </a:solidFill>
              <a:prstDash val="solid"/>
              <a:miter/>
            </a:ln>
          </p:spPr>
          <p:txBody>
            <a:bodyPr rtlCol="0" anchor="ctr"/>
            <a:lstStyle/>
            <a:p>
              <a:endParaRPr lang="en-ID"/>
            </a:p>
          </p:txBody>
        </p:sp>
        <p:sp>
          <p:nvSpPr>
            <p:cNvPr id="38" name="Freeform: Shape 78">
              <a:extLst>
                <a:ext uri="{FF2B5EF4-FFF2-40B4-BE49-F238E27FC236}">
                  <a16:creationId xmlns:a16="http://schemas.microsoft.com/office/drawing/2014/main" id="{C493C2E0-3068-EC6B-D833-170DF8E3E602}"/>
                </a:ext>
              </a:extLst>
            </p:cNvPr>
            <p:cNvSpPr/>
            <p:nvPr/>
          </p:nvSpPr>
          <p:spPr>
            <a:xfrm>
              <a:off x="9694487" y="1207384"/>
              <a:ext cx="325582" cy="126090"/>
            </a:xfrm>
            <a:custGeom>
              <a:avLst/>
              <a:gdLst>
                <a:gd name="connsiteX0" fmla="*/ 64074 w 325582"/>
                <a:gd name="connsiteY0" fmla="*/ 126091 h 126090"/>
                <a:gd name="connsiteX1" fmla="*/ 354 w 325582"/>
                <a:gd name="connsiteY1" fmla="*/ 126091 h 126090"/>
                <a:gd name="connsiteX2" fmla="*/ 354 w 325582"/>
                <a:gd name="connsiteY2" fmla="*/ 99631 h 126090"/>
                <a:gd name="connsiteX3" fmla="*/ 1659 w 325582"/>
                <a:gd name="connsiteY3" fmla="*/ 33157 h 126090"/>
                <a:gd name="connsiteX4" fmla="*/ 13185 w 325582"/>
                <a:gd name="connsiteY4" fmla="*/ 9018 h 126090"/>
                <a:gd name="connsiteX5" fmla="*/ 38557 w 325582"/>
                <a:gd name="connsiteY5" fmla="*/ 29 h 126090"/>
                <a:gd name="connsiteX6" fmla="*/ 254362 w 325582"/>
                <a:gd name="connsiteY6" fmla="*/ 29 h 126090"/>
                <a:gd name="connsiteX7" fmla="*/ 282779 w 325582"/>
                <a:gd name="connsiteY7" fmla="*/ 29 h 126090"/>
                <a:gd name="connsiteX8" fmla="*/ 324461 w 325582"/>
                <a:gd name="connsiteY8" fmla="*/ 41929 h 126090"/>
                <a:gd name="connsiteX9" fmla="*/ 325041 w 325582"/>
                <a:gd name="connsiteY9" fmla="*/ 81799 h 126090"/>
                <a:gd name="connsiteX10" fmla="*/ 325041 w 325582"/>
                <a:gd name="connsiteY10" fmla="*/ 101081 h 126090"/>
                <a:gd name="connsiteX11" fmla="*/ 325041 w 325582"/>
                <a:gd name="connsiteY11" fmla="*/ 126091 h 126090"/>
                <a:gd name="connsiteX12" fmla="*/ 64074 w 325582"/>
                <a:gd name="connsiteY12" fmla="*/ 126091 h 12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582" h="126090">
                  <a:moveTo>
                    <a:pt x="64074" y="126091"/>
                  </a:moveTo>
                  <a:lnTo>
                    <a:pt x="354" y="126091"/>
                  </a:lnTo>
                  <a:cubicBezTo>
                    <a:pt x="-443" y="117247"/>
                    <a:pt x="354" y="108475"/>
                    <a:pt x="354" y="99631"/>
                  </a:cubicBezTo>
                  <a:cubicBezTo>
                    <a:pt x="354" y="77449"/>
                    <a:pt x="1442" y="55340"/>
                    <a:pt x="1659" y="33157"/>
                  </a:cubicBezTo>
                  <a:cubicBezTo>
                    <a:pt x="1846" y="23826"/>
                    <a:pt x="6046" y="15029"/>
                    <a:pt x="13185" y="9018"/>
                  </a:cubicBezTo>
                  <a:cubicBezTo>
                    <a:pt x="20175" y="2876"/>
                    <a:pt x="29260" y="-343"/>
                    <a:pt x="38557" y="29"/>
                  </a:cubicBezTo>
                  <a:cubicBezTo>
                    <a:pt x="110468" y="29"/>
                    <a:pt x="182403" y="29"/>
                    <a:pt x="254362" y="29"/>
                  </a:cubicBezTo>
                  <a:cubicBezTo>
                    <a:pt x="263859" y="29"/>
                    <a:pt x="273283" y="29"/>
                    <a:pt x="282779" y="29"/>
                  </a:cubicBezTo>
                  <a:cubicBezTo>
                    <a:pt x="305769" y="305"/>
                    <a:pt x="324305" y="18938"/>
                    <a:pt x="324461" y="41929"/>
                  </a:cubicBezTo>
                  <a:cubicBezTo>
                    <a:pt x="324461" y="55195"/>
                    <a:pt x="324461" y="68460"/>
                    <a:pt x="325041" y="81799"/>
                  </a:cubicBezTo>
                  <a:cubicBezTo>
                    <a:pt x="325512" y="88218"/>
                    <a:pt x="325512" y="94662"/>
                    <a:pt x="325041" y="101081"/>
                  </a:cubicBezTo>
                  <a:cubicBezTo>
                    <a:pt x="324316" y="109563"/>
                    <a:pt x="326563" y="117827"/>
                    <a:pt x="325041" y="126091"/>
                  </a:cubicBezTo>
                  <a:lnTo>
                    <a:pt x="64074" y="126091"/>
                  </a:lnTo>
                  <a:close/>
                </a:path>
              </a:pathLst>
            </a:custGeom>
            <a:grpFill/>
            <a:ln w="7247" cap="flat">
              <a:solidFill>
                <a:schemeClr val="accent1"/>
              </a:solidFill>
              <a:prstDash val="solid"/>
              <a:miter/>
            </a:ln>
          </p:spPr>
          <p:txBody>
            <a:bodyPr rtlCol="0" anchor="ctr"/>
            <a:lstStyle/>
            <a:p>
              <a:endParaRPr lang="en-ID"/>
            </a:p>
          </p:txBody>
        </p:sp>
        <p:sp>
          <p:nvSpPr>
            <p:cNvPr id="39" name="Freeform: Shape 79">
              <a:extLst>
                <a:ext uri="{FF2B5EF4-FFF2-40B4-BE49-F238E27FC236}">
                  <a16:creationId xmlns:a16="http://schemas.microsoft.com/office/drawing/2014/main" id="{BE5EE4DF-5042-48B2-7A69-D210D5856857}"/>
                </a:ext>
              </a:extLst>
            </p:cNvPr>
            <p:cNvSpPr/>
            <p:nvPr/>
          </p:nvSpPr>
          <p:spPr>
            <a:xfrm>
              <a:off x="9810470" y="2254254"/>
              <a:ext cx="82416" cy="59041"/>
            </a:xfrm>
            <a:custGeom>
              <a:avLst/>
              <a:gdLst>
                <a:gd name="connsiteX0" fmla="*/ 67 w 82416"/>
                <a:gd name="connsiteY0" fmla="*/ 0 h 59041"/>
                <a:gd name="connsiteX1" fmla="*/ 82416 w 82416"/>
                <a:gd name="connsiteY1" fmla="*/ 0 h 59041"/>
                <a:gd name="connsiteX2" fmla="*/ 76907 w 82416"/>
                <a:gd name="connsiteY2" fmla="*/ 8699 h 59041"/>
                <a:gd name="connsiteX3" fmla="*/ 73717 w 82416"/>
                <a:gd name="connsiteY3" fmla="*/ 13918 h 59041"/>
                <a:gd name="connsiteX4" fmla="*/ 70093 w 82416"/>
                <a:gd name="connsiteY4" fmla="*/ 18630 h 59041"/>
                <a:gd name="connsiteX5" fmla="*/ 68426 w 82416"/>
                <a:gd name="connsiteY5" fmla="*/ 20225 h 59041"/>
                <a:gd name="connsiteX6" fmla="*/ 60742 w 82416"/>
                <a:gd name="connsiteY6" fmla="*/ 36608 h 59041"/>
                <a:gd name="connsiteX7" fmla="*/ 50665 w 82416"/>
                <a:gd name="connsiteY7" fmla="*/ 52411 h 59041"/>
                <a:gd name="connsiteX8" fmla="*/ 44866 w 82416"/>
                <a:gd name="connsiteY8" fmla="*/ 55238 h 59041"/>
                <a:gd name="connsiteX9" fmla="*/ 37617 w 82416"/>
                <a:gd name="connsiteY9" fmla="*/ 57920 h 59041"/>
                <a:gd name="connsiteX10" fmla="*/ 31310 w 82416"/>
                <a:gd name="connsiteY10" fmla="*/ 56108 h 59041"/>
                <a:gd name="connsiteX11" fmla="*/ 21379 w 82416"/>
                <a:gd name="connsiteY11" fmla="*/ 39653 h 59041"/>
                <a:gd name="connsiteX12" fmla="*/ 18769 w 82416"/>
                <a:gd name="connsiteY12" fmla="*/ 34216 h 59041"/>
                <a:gd name="connsiteX13" fmla="*/ 15797 w 82416"/>
                <a:gd name="connsiteY13" fmla="*/ 29359 h 59041"/>
                <a:gd name="connsiteX14" fmla="*/ 14492 w 82416"/>
                <a:gd name="connsiteY14" fmla="*/ 28199 h 59041"/>
                <a:gd name="connsiteX15" fmla="*/ 8621 w 82416"/>
                <a:gd name="connsiteY15" fmla="*/ 17253 h 59041"/>
                <a:gd name="connsiteX16" fmla="*/ 2024 w 82416"/>
                <a:gd name="connsiteY16" fmla="*/ 5727 h 59041"/>
                <a:gd name="connsiteX17" fmla="*/ 67 w 82416"/>
                <a:gd name="connsiteY17" fmla="*/ 0 h 5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416" h="59041">
                  <a:moveTo>
                    <a:pt x="67" y="0"/>
                  </a:moveTo>
                  <a:lnTo>
                    <a:pt x="82416" y="0"/>
                  </a:lnTo>
                  <a:cubicBezTo>
                    <a:pt x="81412" y="3349"/>
                    <a:pt x="79507" y="6357"/>
                    <a:pt x="76907" y="8699"/>
                  </a:cubicBezTo>
                  <a:cubicBezTo>
                    <a:pt x="75441" y="10156"/>
                    <a:pt x="74347" y="11946"/>
                    <a:pt x="73717" y="13918"/>
                  </a:cubicBezTo>
                  <a:cubicBezTo>
                    <a:pt x="72920" y="15803"/>
                    <a:pt x="72268" y="17760"/>
                    <a:pt x="70093" y="18630"/>
                  </a:cubicBezTo>
                  <a:cubicBezTo>
                    <a:pt x="69441" y="18630"/>
                    <a:pt x="68426" y="19645"/>
                    <a:pt x="68426" y="20225"/>
                  </a:cubicBezTo>
                  <a:cubicBezTo>
                    <a:pt x="68426" y="26822"/>
                    <a:pt x="63351" y="31244"/>
                    <a:pt x="60742" y="36608"/>
                  </a:cubicBezTo>
                  <a:cubicBezTo>
                    <a:pt x="58132" y="41972"/>
                    <a:pt x="53493" y="46974"/>
                    <a:pt x="50665" y="52411"/>
                  </a:cubicBezTo>
                  <a:cubicBezTo>
                    <a:pt x="49356" y="54296"/>
                    <a:pt x="47160" y="55369"/>
                    <a:pt x="44866" y="55238"/>
                  </a:cubicBezTo>
                  <a:cubicBezTo>
                    <a:pt x="42259" y="55492"/>
                    <a:pt x="39763" y="56420"/>
                    <a:pt x="37617" y="57920"/>
                  </a:cubicBezTo>
                  <a:cubicBezTo>
                    <a:pt x="34355" y="59950"/>
                    <a:pt x="33558" y="59153"/>
                    <a:pt x="31310" y="56108"/>
                  </a:cubicBezTo>
                  <a:cubicBezTo>
                    <a:pt x="27541" y="50889"/>
                    <a:pt x="26381" y="44147"/>
                    <a:pt x="21379" y="39653"/>
                  </a:cubicBezTo>
                  <a:cubicBezTo>
                    <a:pt x="20004" y="38130"/>
                    <a:pt x="19098" y="36238"/>
                    <a:pt x="18769" y="34216"/>
                  </a:cubicBezTo>
                  <a:cubicBezTo>
                    <a:pt x="18262" y="32186"/>
                    <a:pt x="18189" y="30156"/>
                    <a:pt x="15797" y="29359"/>
                  </a:cubicBezTo>
                  <a:cubicBezTo>
                    <a:pt x="15217" y="29359"/>
                    <a:pt x="14420" y="28489"/>
                    <a:pt x="14492" y="28199"/>
                  </a:cubicBezTo>
                  <a:cubicBezTo>
                    <a:pt x="15870" y="22762"/>
                    <a:pt x="10505" y="20950"/>
                    <a:pt x="8621" y="17253"/>
                  </a:cubicBezTo>
                  <a:cubicBezTo>
                    <a:pt x="6850" y="13179"/>
                    <a:pt x="4637" y="9315"/>
                    <a:pt x="2024" y="5727"/>
                  </a:cubicBezTo>
                  <a:cubicBezTo>
                    <a:pt x="493" y="4241"/>
                    <a:pt x="-234" y="2109"/>
                    <a:pt x="67" y="0"/>
                  </a:cubicBezTo>
                  <a:close/>
                </a:path>
              </a:pathLst>
            </a:custGeom>
            <a:grpFill/>
            <a:ln w="7247" cap="flat">
              <a:solidFill>
                <a:schemeClr val="accent1"/>
              </a:solidFill>
              <a:prstDash val="solid"/>
              <a:miter/>
            </a:ln>
          </p:spPr>
          <p:txBody>
            <a:bodyPr rtlCol="0" anchor="ctr"/>
            <a:lstStyle/>
            <a:p>
              <a:endParaRPr lang="en-ID"/>
            </a:p>
          </p:txBody>
        </p:sp>
        <p:sp>
          <p:nvSpPr>
            <p:cNvPr id="40" name="Freeform: Shape 80">
              <a:extLst>
                <a:ext uri="{FF2B5EF4-FFF2-40B4-BE49-F238E27FC236}">
                  <a16:creationId xmlns:a16="http://schemas.microsoft.com/office/drawing/2014/main" id="{53D4ED09-0098-D733-2D42-0DDE65FD6661}"/>
                </a:ext>
              </a:extLst>
            </p:cNvPr>
            <p:cNvSpPr/>
            <p:nvPr/>
          </p:nvSpPr>
          <p:spPr>
            <a:xfrm>
              <a:off x="9939863" y="1333402"/>
              <a:ext cx="18323" cy="707148"/>
            </a:xfrm>
            <a:custGeom>
              <a:avLst/>
              <a:gdLst>
                <a:gd name="connsiteX0" fmla="*/ 3840 w 18323"/>
                <a:gd name="connsiteY0" fmla="*/ 0 h 707148"/>
                <a:gd name="connsiteX1" fmla="*/ 16164 w 18323"/>
                <a:gd name="connsiteY1" fmla="*/ 0 h 707148"/>
                <a:gd name="connsiteX2" fmla="*/ 16164 w 18323"/>
                <a:gd name="connsiteY2" fmla="*/ 126134 h 707148"/>
                <a:gd name="connsiteX3" fmla="*/ 17396 w 18323"/>
                <a:gd name="connsiteY3" fmla="*/ 140197 h 707148"/>
                <a:gd name="connsiteX4" fmla="*/ 17396 w 18323"/>
                <a:gd name="connsiteY4" fmla="*/ 176950 h 707148"/>
                <a:gd name="connsiteX5" fmla="*/ 17396 w 18323"/>
                <a:gd name="connsiteY5" fmla="*/ 221822 h 707148"/>
                <a:gd name="connsiteX6" fmla="*/ 17396 w 18323"/>
                <a:gd name="connsiteY6" fmla="*/ 298083 h 707148"/>
                <a:gd name="connsiteX7" fmla="*/ 17396 w 18323"/>
                <a:gd name="connsiteY7" fmla="*/ 323165 h 707148"/>
                <a:gd name="connsiteX8" fmla="*/ 18194 w 18323"/>
                <a:gd name="connsiteY8" fmla="*/ 336358 h 707148"/>
                <a:gd name="connsiteX9" fmla="*/ 17759 w 18323"/>
                <a:gd name="connsiteY9" fmla="*/ 356438 h 707148"/>
                <a:gd name="connsiteX10" fmla="*/ 17759 w 18323"/>
                <a:gd name="connsiteY10" fmla="*/ 369124 h 707148"/>
                <a:gd name="connsiteX11" fmla="*/ 17759 w 18323"/>
                <a:gd name="connsiteY11" fmla="*/ 397323 h 707148"/>
                <a:gd name="connsiteX12" fmla="*/ 17759 w 18323"/>
                <a:gd name="connsiteY12" fmla="*/ 410081 h 707148"/>
                <a:gd name="connsiteX13" fmla="*/ 16889 w 18323"/>
                <a:gd name="connsiteY13" fmla="*/ 427117 h 707148"/>
                <a:gd name="connsiteX14" fmla="*/ 17976 w 18323"/>
                <a:gd name="connsiteY14" fmla="*/ 437483 h 707148"/>
                <a:gd name="connsiteX15" fmla="*/ 17469 w 18323"/>
                <a:gd name="connsiteY15" fmla="*/ 450966 h 707148"/>
                <a:gd name="connsiteX16" fmla="*/ 17904 w 18323"/>
                <a:gd name="connsiteY16" fmla="*/ 467276 h 707148"/>
                <a:gd name="connsiteX17" fmla="*/ 17904 w 18323"/>
                <a:gd name="connsiteY17" fmla="*/ 494750 h 707148"/>
                <a:gd name="connsiteX18" fmla="*/ 17904 w 18323"/>
                <a:gd name="connsiteY18" fmla="*/ 508161 h 707148"/>
                <a:gd name="connsiteX19" fmla="*/ 17904 w 18323"/>
                <a:gd name="connsiteY19" fmla="*/ 543392 h 707148"/>
                <a:gd name="connsiteX20" fmla="*/ 16961 w 18323"/>
                <a:gd name="connsiteY20" fmla="*/ 554338 h 707148"/>
                <a:gd name="connsiteX21" fmla="*/ 17976 w 18323"/>
                <a:gd name="connsiteY21" fmla="*/ 564052 h 707148"/>
                <a:gd name="connsiteX22" fmla="*/ 17976 w 18323"/>
                <a:gd name="connsiteY22" fmla="*/ 631903 h 707148"/>
                <a:gd name="connsiteX23" fmla="*/ 17976 w 18323"/>
                <a:gd name="connsiteY23" fmla="*/ 707149 h 707148"/>
                <a:gd name="connsiteX24" fmla="*/ 216 w 18323"/>
                <a:gd name="connsiteY24" fmla="*/ 707149 h 707148"/>
                <a:gd name="connsiteX25" fmla="*/ 216 w 18323"/>
                <a:gd name="connsiteY25" fmla="*/ 674890 h 707148"/>
                <a:gd name="connsiteX26" fmla="*/ 216 w 18323"/>
                <a:gd name="connsiteY26" fmla="*/ 660392 h 707148"/>
                <a:gd name="connsiteX27" fmla="*/ 868 w 18323"/>
                <a:gd name="connsiteY27" fmla="*/ 649374 h 707148"/>
                <a:gd name="connsiteX28" fmla="*/ 288 w 18323"/>
                <a:gd name="connsiteY28" fmla="*/ 632991 h 707148"/>
                <a:gd name="connsiteX29" fmla="*/ 288 w 18323"/>
                <a:gd name="connsiteY29" fmla="*/ 601385 h 707148"/>
                <a:gd name="connsiteX30" fmla="*/ 941 w 18323"/>
                <a:gd name="connsiteY30" fmla="*/ 585654 h 707148"/>
                <a:gd name="connsiteX31" fmla="*/ 361 w 18323"/>
                <a:gd name="connsiteY31" fmla="*/ 574708 h 707148"/>
                <a:gd name="connsiteX32" fmla="*/ 723 w 18323"/>
                <a:gd name="connsiteY32" fmla="*/ 549626 h 707148"/>
                <a:gd name="connsiteX33" fmla="*/ 361 w 18323"/>
                <a:gd name="connsiteY33" fmla="*/ 539405 h 707148"/>
                <a:gd name="connsiteX34" fmla="*/ 1303 w 18323"/>
                <a:gd name="connsiteY34" fmla="*/ 517658 h 707148"/>
                <a:gd name="connsiteX35" fmla="*/ 868 w 18323"/>
                <a:gd name="connsiteY35" fmla="*/ 498593 h 707148"/>
                <a:gd name="connsiteX36" fmla="*/ 1303 w 18323"/>
                <a:gd name="connsiteY36" fmla="*/ 462347 h 707148"/>
                <a:gd name="connsiteX37" fmla="*/ 1303 w 18323"/>
                <a:gd name="connsiteY37" fmla="*/ 392683 h 707148"/>
                <a:gd name="connsiteX38" fmla="*/ 1738 w 18323"/>
                <a:gd name="connsiteY38" fmla="*/ 324324 h 707148"/>
                <a:gd name="connsiteX39" fmla="*/ 1376 w 18323"/>
                <a:gd name="connsiteY39" fmla="*/ 285252 h 707148"/>
                <a:gd name="connsiteX40" fmla="*/ 2101 w 18323"/>
                <a:gd name="connsiteY40" fmla="*/ 275538 h 707148"/>
                <a:gd name="connsiteX41" fmla="*/ 1448 w 18323"/>
                <a:gd name="connsiteY41" fmla="*/ 252413 h 707148"/>
                <a:gd name="connsiteX42" fmla="*/ 1956 w 18323"/>
                <a:gd name="connsiteY42" fmla="*/ 244584 h 707148"/>
                <a:gd name="connsiteX43" fmla="*/ 1956 w 18323"/>
                <a:gd name="connsiteY43" fmla="*/ 224142 h 707148"/>
                <a:gd name="connsiteX44" fmla="*/ 1956 w 18323"/>
                <a:gd name="connsiteY44" fmla="*/ 199785 h 707148"/>
                <a:gd name="connsiteX45" fmla="*/ 1956 w 18323"/>
                <a:gd name="connsiteY45" fmla="*/ 138748 h 707148"/>
                <a:gd name="connsiteX46" fmla="*/ 2971 w 18323"/>
                <a:gd name="connsiteY46" fmla="*/ 129686 h 707148"/>
                <a:gd name="connsiteX47" fmla="*/ 2101 w 18323"/>
                <a:gd name="connsiteY47" fmla="*/ 117508 h 707148"/>
                <a:gd name="connsiteX48" fmla="*/ 2536 w 18323"/>
                <a:gd name="connsiteY48" fmla="*/ 104024 h 707148"/>
                <a:gd name="connsiteX49" fmla="*/ 2536 w 18323"/>
                <a:gd name="connsiteY49" fmla="*/ 71041 h 707148"/>
                <a:gd name="connsiteX50" fmla="*/ 3260 w 18323"/>
                <a:gd name="connsiteY50" fmla="*/ 46902 h 707148"/>
                <a:gd name="connsiteX51" fmla="*/ 3840 w 18323"/>
                <a:gd name="connsiteY51" fmla="*/ 0 h 7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323" h="707148">
                  <a:moveTo>
                    <a:pt x="3840" y="0"/>
                  </a:moveTo>
                  <a:lnTo>
                    <a:pt x="16164" y="0"/>
                  </a:lnTo>
                  <a:cubicBezTo>
                    <a:pt x="16164" y="42045"/>
                    <a:pt x="16164" y="84089"/>
                    <a:pt x="16164" y="126134"/>
                  </a:cubicBezTo>
                  <a:cubicBezTo>
                    <a:pt x="16164" y="130919"/>
                    <a:pt x="17614" y="135486"/>
                    <a:pt x="17396" y="140197"/>
                  </a:cubicBezTo>
                  <a:cubicBezTo>
                    <a:pt x="16671" y="152448"/>
                    <a:pt x="17396" y="164699"/>
                    <a:pt x="17396" y="176950"/>
                  </a:cubicBezTo>
                  <a:cubicBezTo>
                    <a:pt x="17396" y="191883"/>
                    <a:pt x="17396" y="206889"/>
                    <a:pt x="17396" y="221822"/>
                  </a:cubicBezTo>
                  <a:cubicBezTo>
                    <a:pt x="17396" y="247194"/>
                    <a:pt x="17396" y="272566"/>
                    <a:pt x="17396" y="298083"/>
                  </a:cubicBezTo>
                  <a:cubicBezTo>
                    <a:pt x="17396" y="306419"/>
                    <a:pt x="17396" y="314756"/>
                    <a:pt x="17396" y="323165"/>
                  </a:cubicBezTo>
                  <a:cubicBezTo>
                    <a:pt x="17914" y="327544"/>
                    <a:pt x="18181" y="331948"/>
                    <a:pt x="18194" y="336358"/>
                  </a:cubicBezTo>
                  <a:cubicBezTo>
                    <a:pt x="17469" y="343027"/>
                    <a:pt x="19136" y="349696"/>
                    <a:pt x="17759" y="356438"/>
                  </a:cubicBezTo>
                  <a:cubicBezTo>
                    <a:pt x="17295" y="360654"/>
                    <a:pt x="17295" y="364908"/>
                    <a:pt x="17759" y="369124"/>
                  </a:cubicBezTo>
                  <a:cubicBezTo>
                    <a:pt x="18266" y="378516"/>
                    <a:pt x="18266" y="387930"/>
                    <a:pt x="17759" y="397323"/>
                  </a:cubicBezTo>
                  <a:cubicBezTo>
                    <a:pt x="17540" y="401573"/>
                    <a:pt x="17540" y="405831"/>
                    <a:pt x="17759" y="410081"/>
                  </a:cubicBezTo>
                  <a:cubicBezTo>
                    <a:pt x="17759" y="415880"/>
                    <a:pt x="17034" y="421462"/>
                    <a:pt x="16889" y="427117"/>
                  </a:cubicBezTo>
                  <a:cubicBezTo>
                    <a:pt x="16889" y="430669"/>
                    <a:pt x="17759" y="434366"/>
                    <a:pt x="17976" y="437483"/>
                  </a:cubicBezTo>
                  <a:cubicBezTo>
                    <a:pt x="18133" y="441984"/>
                    <a:pt x="17963" y="446490"/>
                    <a:pt x="17469" y="450966"/>
                  </a:cubicBezTo>
                  <a:cubicBezTo>
                    <a:pt x="17469" y="456330"/>
                    <a:pt x="18556" y="461912"/>
                    <a:pt x="17904" y="467276"/>
                  </a:cubicBezTo>
                  <a:cubicBezTo>
                    <a:pt x="16889" y="476410"/>
                    <a:pt x="18918" y="485544"/>
                    <a:pt x="17904" y="494750"/>
                  </a:cubicBezTo>
                  <a:cubicBezTo>
                    <a:pt x="17324" y="498882"/>
                    <a:pt x="18629" y="503739"/>
                    <a:pt x="17904" y="508161"/>
                  </a:cubicBezTo>
                  <a:cubicBezTo>
                    <a:pt x="16889" y="519905"/>
                    <a:pt x="18339" y="531648"/>
                    <a:pt x="17904" y="543392"/>
                  </a:cubicBezTo>
                  <a:cubicBezTo>
                    <a:pt x="18167" y="547067"/>
                    <a:pt x="17849" y="550761"/>
                    <a:pt x="16961" y="554338"/>
                  </a:cubicBezTo>
                  <a:cubicBezTo>
                    <a:pt x="15946" y="557600"/>
                    <a:pt x="17976" y="560717"/>
                    <a:pt x="17976" y="564052"/>
                  </a:cubicBezTo>
                  <a:cubicBezTo>
                    <a:pt x="17976" y="586669"/>
                    <a:pt x="17976" y="609286"/>
                    <a:pt x="17976" y="631903"/>
                  </a:cubicBezTo>
                  <a:cubicBezTo>
                    <a:pt x="17976" y="656985"/>
                    <a:pt x="17976" y="682067"/>
                    <a:pt x="17976" y="707149"/>
                  </a:cubicBezTo>
                  <a:lnTo>
                    <a:pt x="216" y="707149"/>
                  </a:lnTo>
                  <a:cubicBezTo>
                    <a:pt x="216" y="696348"/>
                    <a:pt x="216" y="685402"/>
                    <a:pt x="216" y="674890"/>
                  </a:cubicBezTo>
                  <a:cubicBezTo>
                    <a:pt x="-72" y="670063"/>
                    <a:pt x="-72" y="665220"/>
                    <a:pt x="216" y="660392"/>
                  </a:cubicBezTo>
                  <a:cubicBezTo>
                    <a:pt x="936" y="656768"/>
                    <a:pt x="1155" y="653056"/>
                    <a:pt x="868" y="649374"/>
                  </a:cubicBezTo>
                  <a:cubicBezTo>
                    <a:pt x="433" y="643864"/>
                    <a:pt x="506" y="638428"/>
                    <a:pt x="288" y="632991"/>
                  </a:cubicBezTo>
                  <a:cubicBezTo>
                    <a:pt x="-147" y="622407"/>
                    <a:pt x="868" y="611896"/>
                    <a:pt x="288" y="601385"/>
                  </a:cubicBezTo>
                  <a:cubicBezTo>
                    <a:pt x="-147" y="596165"/>
                    <a:pt x="1593" y="590946"/>
                    <a:pt x="941" y="585654"/>
                  </a:cubicBezTo>
                  <a:cubicBezTo>
                    <a:pt x="170" y="582059"/>
                    <a:pt x="-26" y="578364"/>
                    <a:pt x="361" y="574708"/>
                  </a:cubicBezTo>
                  <a:cubicBezTo>
                    <a:pt x="1569" y="566398"/>
                    <a:pt x="1690" y="557967"/>
                    <a:pt x="723" y="549626"/>
                  </a:cubicBezTo>
                  <a:cubicBezTo>
                    <a:pt x="205" y="546244"/>
                    <a:pt x="83" y="542814"/>
                    <a:pt x="361" y="539405"/>
                  </a:cubicBezTo>
                  <a:cubicBezTo>
                    <a:pt x="1280" y="532195"/>
                    <a:pt x="1595" y="524921"/>
                    <a:pt x="1303" y="517658"/>
                  </a:cubicBezTo>
                  <a:cubicBezTo>
                    <a:pt x="1303" y="511278"/>
                    <a:pt x="723" y="504899"/>
                    <a:pt x="868" y="498593"/>
                  </a:cubicBezTo>
                  <a:cubicBezTo>
                    <a:pt x="1231" y="486559"/>
                    <a:pt x="1376" y="474598"/>
                    <a:pt x="1303" y="462347"/>
                  </a:cubicBezTo>
                  <a:cubicBezTo>
                    <a:pt x="1303" y="439150"/>
                    <a:pt x="1303" y="415953"/>
                    <a:pt x="1303" y="392683"/>
                  </a:cubicBezTo>
                  <a:cubicBezTo>
                    <a:pt x="1303" y="369414"/>
                    <a:pt x="1303" y="347159"/>
                    <a:pt x="1738" y="324324"/>
                  </a:cubicBezTo>
                  <a:cubicBezTo>
                    <a:pt x="2270" y="311302"/>
                    <a:pt x="2149" y="298262"/>
                    <a:pt x="1376" y="285252"/>
                  </a:cubicBezTo>
                  <a:cubicBezTo>
                    <a:pt x="1376" y="281917"/>
                    <a:pt x="2536" y="278510"/>
                    <a:pt x="2101" y="275538"/>
                  </a:cubicBezTo>
                  <a:cubicBezTo>
                    <a:pt x="941" y="267781"/>
                    <a:pt x="2536" y="260097"/>
                    <a:pt x="1448" y="252413"/>
                  </a:cubicBezTo>
                  <a:cubicBezTo>
                    <a:pt x="1086" y="249876"/>
                    <a:pt x="2391" y="247122"/>
                    <a:pt x="1956" y="244584"/>
                  </a:cubicBezTo>
                  <a:cubicBezTo>
                    <a:pt x="1122" y="237796"/>
                    <a:pt x="1122" y="230931"/>
                    <a:pt x="1956" y="224142"/>
                  </a:cubicBezTo>
                  <a:cubicBezTo>
                    <a:pt x="2463" y="216023"/>
                    <a:pt x="1956" y="207904"/>
                    <a:pt x="1956" y="199785"/>
                  </a:cubicBezTo>
                  <a:cubicBezTo>
                    <a:pt x="2608" y="179488"/>
                    <a:pt x="1956" y="159118"/>
                    <a:pt x="1956" y="138748"/>
                  </a:cubicBezTo>
                  <a:cubicBezTo>
                    <a:pt x="1956" y="135631"/>
                    <a:pt x="3913" y="132731"/>
                    <a:pt x="2971" y="129686"/>
                  </a:cubicBezTo>
                  <a:cubicBezTo>
                    <a:pt x="2177" y="125678"/>
                    <a:pt x="1885" y="121588"/>
                    <a:pt x="2101" y="117508"/>
                  </a:cubicBezTo>
                  <a:cubicBezTo>
                    <a:pt x="2101" y="112941"/>
                    <a:pt x="2971" y="108446"/>
                    <a:pt x="2536" y="104024"/>
                  </a:cubicBezTo>
                  <a:cubicBezTo>
                    <a:pt x="1448" y="93006"/>
                    <a:pt x="2536" y="82277"/>
                    <a:pt x="2536" y="71041"/>
                  </a:cubicBezTo>
                  <a:cubicBezTo>
                    <a:pt x="2536" y="62995"/>
                    <a:pt x="2536" y="54948"/>
                    <a:pt x="3260" y="46902"/>
                  </a:cubicBezTo>
                  <a:cubicBezTo>
                    <a:pt x="4275" y="31316"/>
                    <a:pt x="3840" y="15658"/>
                    <a:pt x="3840" y="0"/>
                  </a:cubicBezTo>
                  <a:close/>
                </a:path>
              </a:pathLst>
            </a:custGeom>
            <a:grpFill/>
            <a:ln w="7247" cap="flat">
              <a:solidFill>
                <a:schemeClr val="accent1"/>
              </a:solidFill>
              <a:prstDash val="solid"/>
              <a:miter/>
            </a:ln>
          </p:spPr>
          <p:txBody>
            <a:bodyPr rtlCol="0" anchor="ctr"/>
            <a:lstStyle/>
            <a:p>
              <a:endParaRPr lang="en-ID"/>
            </a:p>
          </p:txBody>
        </p:sp>
        <p:sp>
          <p:nvSpPr>
            <p:cNvPr id="41" name="Freeform: Shape 81">
              <a:extLst>
                <a:ext uri="{FF2B5EF4-FFF2-40B4-BE49-F238E27FC236}">
                  <a16:creationId xmlns:a16="http://schemas.microsoft.com/office/drawing/2014/main" id="{0AA9C5B5-9E4C-31B1-3466-E60B89C65B85}"/>
                </a:ext>
              </a:extLst>
            </p:cNvPr>
            <p:cNvSpPr/>
            <p:nvPr/>
          </p:nvSpPr>
          <p:spPr>
            <a:xfrm>
              <a:off x="9755171" y="1333474"/>
              <a:ext cx="19265" cy="707629"/>
            </a:xfrm>
            <a:custGeom>
              <a:avLst/>
              <a:gdLst>
                <a:gd name="connsiteX0" fmla="*/ 3390 w 19265"/>
                <a:gd name="connsiteY0" fmla="*/ 0 h 707629"/>
                <a:gd name="connsiteX1" fmla="*/ 15786 w 19265"/>
                <a:gd name="connsiteY1" fmla="*/ 0 h 707629"/>
                <a:gd name="connsiteX2" fmla="*/ 15786 w 19265"/>
                <a:gd name="connsiteY2" fmla="*/ 28561 h 707629"/>
                <a:gd name="connsiteX3" fmla="*/ 14554 w 19265"/>
                <a:gd name="connsiteY3" fmla="*/ 59298 h 707629"/>
                <a:gd name="connsiteX4" fmla="*/ 14554 w 19265"/>
                <a:gd name="connsiteY4" fmla="*/ 61037 h 707629"/>
                <a:gd name="connsiteX5" fmla="*/ 16293 w 19265"/>
                <a:gd name="connsiteY5" fmla="*/ 80827 h 707629"/>
                <a:gd name="connsiteX6" fmla="*/ 15206 w 19265"/>
                <a:gd name="connsiteY6" fmla="*/ 131571 h 707629"/>
                <a:gd name="connsiteX7" fmla="*/ 15786 w 19265"/>
                <a:gd name="connsiteY7" fmla="*/ 133963 h 707629"/>
                <a:gd name="connsiteX8" fmla="*/ 17091 w 19265"/>
                <a:gd name="connsiteY8" fmla="*/ 166802 h 707629"/>
                <a:gd name="connsiteX9" fmla="*/ 17091 w 19265"/>
                <a:gd name="connsiteY9" fmla="*/ 175790 h 707629"/>
                <a:gd name="connsiteX10" fmla="*/ 16583 w 19265"/>
                <a:gd name="connsiteY10" fmla="*/ 187099 h 707629"/>
                <a:gd name="connsiteX11" fmla="*/ 16583 w 19265"/>
                <a:gd name="connsiteY11" fmla="*/ 194348 h 707629"/>
                <a:gd name="connsiteX12" fmla="*/ 17163 w 19265"/>
                <a:gd name="connsiteY12" fmla="*/ 199205 h 707629"/>
                <a:gd name="connsiteX13" fmla="*/ 16583 w 19265"/>
                <a:gd name="connsiteY13" fmla="*/ 207686 h 707629"/>
                <a:gd name="connsiteX14" fmla="*/ 16583 w 19265"/>
                <a:gd name="connsiteY14" fmla="*/ 239872 h 707629"/>
                <a:gd name="connsiteX15" fmla="*/ 16583 w 19265"/>
                <a:gd name="connsiteY15" fmla="*/ 264737 h 707629"/>
                <a:gd name="connsiteX16" fmla="*/ 16583 w 19265"/>
                <a:gd name="connsiteY16" fmla="*/ 294603 h 707629"/>
                <a:gd name="connsiteX17" fmla="*/ 16076 w 19265"/>
                <a:gd name="connsiteY17" fmla="*/ 307144 h 707629"/>
                <a:gd name="connsiteX18" fmla="*/ 17308 w 19265"/>
                <a:gd name="connsiteY18" fmla="*/ 323382 h 707629"/>
                <a:gd name="connsiteX19" fmla="*/ 16148 w 19265"/>
                <a:gd name="connsiteY19" fmla="*/ 364557 h 707629"/>
                <a:gd name="connsiteX20" fmla="*/ 16583 w 19265"/>
                <a:gd name="connsiteY20" fmla="*/ 370646 h 707629"/>
                <a:gd name="connsiteX21" fmla="*/ 17308 w 19265"/>
                <a:gd name="connsiteY21" fmla="*/ 378548 h 707629"/>
                <a:gd name="connsiteX22" fmla="*/ 17308 w 19265"/>
                <a:gd name="connsiteY22" fmla="*/ 395221 h 707629"/>
                <a:gd name="connsiteX23" fmla="*/ 17743 w 19265"/>
                <a:gd name="connsiteY23" fmla="*/ 420375 h 707629"/>
                <a:gd name="connsiteX24" fmla="*/ 18106 w 19265"/>
                <a:gd name="connsiteY24" fmla="*/ 444297 h 707629"/>
                <a:gd name="connsiteX25" fmla="*/ 18106 w 19265"/>
                <a:gd name="connsiteY25" fmla="*/ 457635 h 707629"/>
                <a:gd name="connsiteX26" fmla="*/ 18106 w 19265"/>
                <a:gd name="connsiteY26" fmla="*/ 465464 h 707629"/>
                <a:gd name="connsiteX27" fmla="*/ 18106 w 19265"/>
                <a:gd name="connsiteY27" fmla="*/ 471481 h 707629"/>
                <a:gd name="connsiteX28" fmla="*/ 17308 w 19265"/>
                <a:gd name="connsiteY28" fmla="*/ 475613 h 707629"/>
                <a:gd name="connsiteX29" fmla="*/ 17308 w 19265"/>
                <a:gd name="connsiteY29" fmla="*/ 490111 h 707629"/>
                <a:gd name="connsiteX30" fmla="*/ 17308 w 19265"/>
                <a:gd name="connsiteY30" fmla="*/ 493663 h 707629"/>
                <a:gd name="connsiteX31" fmla="*/ 17816 w 19265"/>
                <a:gd name="connsiteY31" fmla="*/ 504102 h 707629"/>
                <a:gd name="connsiteX32" fmla="*/ 17816 w 19265"/>
                <a:gd name="connsiteY32" fmla="*/ 525849 h 707629"/>
                <a:gd name="connsiteX33" fmla="*/ 16801 w 19265"/>
                <a:gd name="connsiteY33" fmla="*/ 565502 h 707629"/>
                <a:gd name="connsiteX34" fmla="*/ 16801 w 19265"/>
                <a:gd name="connsiteY34" fmla="*/ 567241 h 707629"/>
                <a:gd name="connsiteX35" fmla="*/ 16801 w 19265"/>
                <a:gd name="connsiteY35" fmla="*/ 583262 h 707629"/>
                <a:gd name="connsiteX36" fmla="*/ 16801 w 19265"/>
                <a:gd name="connsiteY36" fmla="*/ 586742 h 707629"/>
                <a:gd name="connsiteX37" fmla="*/ 17961 w 19265"/>
                <a:gd name="connsiteY37" fmla="*/ 597108 h 707629"/>
                <a:gd name="connsiteX38" fmla="*/ 17961 w 19265"/>
                <a:gd name="connsiteY38" fmla="*/ 643864 h 707629"/>
                <a:gd name="connsiteX39" fmla="*/ 17961 w 19265"/>
                <a:gd name="connsiteY39" fmla="*/ 699972 h 707629"/>
                <a:gd name="connsiteX40" fmla="*/ 19266 w 19265"/>
                <a:gd name="connsiteY40" fmla="*/ 706352 h 707629"/>
                <a:gd name="connsiteX41" fmla="*/ 708 w 19265"/>
                <a:gd name="connsiteY41" fmla="*/ 706352 h 707629"/>
                <a:gd name="connsiteX42" fmla="*/ 55 w 19265"/>
                <a:gd name="connsiteY42" fmla="*/ 684604 h 707629"/>
                <a:gd name="connsiteX43" fmla="*/ 635 w 19265"/>
                <a:gd name="connsiteY43" fmla="*/ 656913 h 707629"/>
                <a:gd name="connsiteX44" fmla="*/ 635 w 19265"/>
                <a:gd name="connsiteY44" fmla="*/ 519180 h 707629"/>
                <a:gd name="connsiteX45" fmla="*/ 635 w 19265"/>
                <a:gd name="connsiteY45" fmla="*/ 482500 h 707629"/>
                <a:gd name="connsiteX46" fmla="*/ 635 w 19265"/>
                <a:gd name="connsiteY46" fmla="*/ 430958 h 707629"/>
                <a:gd name="connsiteX47" fmla="*/ 635 w 19265"/>
                <a:gd name="connsiteY47" fmla="*/ 408486 h 707629"/>
                <a:gd name="connsiteX48" fmla="*/ 635 w 19265"/>
                <a:gd name="connsiteY48" fmla="*/ 385507 h 707629"/>
                <a:gd name="connsiteX49" fmla="*/ 1215 w 19265"/>
                <a:gd name="connsiteY49" fmla="*/ 366297 h 707629"/>
                <a:gd name="connsiteX50" fmla="*/ 200 w 19265"/>
                <a:gd name="connsiteY50" fmla="*/ 350639 h 707629"/>
                <a:gd name="connsiteX51" fmla="*/ 200 w 19265"/>
                <a:gd name="connsiteY51" fmla="*/ 349406 h 707629"/>
                <a:gd name="connsiteX52" fmla="*/ 1143 w 19265"/>
                <a:gd name="connsiteY52" fmla="*/ 321425 h 707629"/>
                <a:gd name="connsiteX53" fmla="*/ 635 w 19265"/>
                <a:gd name="connsiteY53" fmla="*/ 317873 h 707629"/>
                <a:gd name="connsiteX54" fmla="*/ 1433 w 19265"/>
                <a:gd name="connsiteY54" fmla="*/ 309536 h 707629"/>
                <a:gd name="connsiteX55" fmla="*/ 2158 w 19265"/>
                <a:gd name="connsiteY55" fmla="*/ 304317 h 707629"/>
                <a:gd name="connsiteX56" fmla="*/ 1143 w 19265"/>
                <a:gd name="connsiteY56" fmla="*/ 294966 h 707629"/>
                <a:gd name="connsiteX57" fmla="*/ 563 w 19265"/>
                <a:gd name="connsiteY57" fmla="*/ 277858 h 707629"/>
                <a:gd name="connsiteX58" fmla="*/ 563 w 19265"/>
                <a:gd name="connsiteY58" fmla="*/ 270609 h 707629"/>
                <a:gd name="connsiteX59" fmla="*/ 1578 w 19265"/>
                <a:gd name="connsiteY59" fmla="*/ 217908 h 707629"/>
                <a:gd name="connsiteX60" fmla="*/ 1578 w 19265"/>
                <a:gd name="connsiteY60" fmla="*/ 180502 h 707629"/>
                <a:gd name="connsiteX61" fmla="*/ 1578 w 19265"/>
                <a:gd name="connsiteY61" fmla="*/ 143097 h 707629"/>
                <a:gd name="connsiteX62" fmla="*/ 2520 w 19265"/>
                <a:gd name="connsiteY62" fmla="*/ 133383 h 707629"/>
                <a:gd name="connsiteX63" fmla="*/ 2520 w 19265"/>
                <a:gd name="connsiteY63" fmla="*/ 129686 h 707629"/>
                <a:gd name="connsiteX64" fmla="*/ 2810 w 19265"/>
                <a:gd name="connsiteY64" fmla="*/ 74231 h 707629"/>
                <a:gd name="connsiteX65" fmla="*/ 4115 w 19265"/>
                <a:gd name="connsiteY65" fmla="*/ 59008 h 707629"/>
                <a:gd name="connsiteX66" fmla="*/ 5637 w 19265"/>
                <a:gd name="connsiteY66" fmla="*/ 44509 h 707629"/>
                <a:gd name="connsiteX67" fmla="*/ 3680 w 19265"/>
                <a:gd name="connsiteY67" fmla="*/ 36535 h 707629"/>
                <a:gd name="connsiteX68" fmla="*/ 3680 w 19265"/>
                <a:gd name="connsiteY68" fmla="*/ 23705 h 707629"/>
                <a:gd name="connsiteX69" fmla="*/ 3390 w 19265"/>
                <a:gd name="connsiteY69" fmla="*/ 0 h 70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265" h="707629">
                  <a:moveTo>
                    <a:pt x="3390" y="0"/>
                  </a:moveTo>
                  <a:lnTo>
                    <a:pt x="15786" y="0"/>
                  </a:lnTo>
                  <a:cubicBezTo>
                    <a:pt x="16438" y="9496"/>
                    <a:pt x="15134" y="18993"/>
                    <a:pt x="15786" y="28561"/>
                  </a:cubicBezTo>
                  <a:cubicBezTo>
                    <a:pt x="16438" y="38130"/>
                    <a:pt x="15061" y="49004"/>
                    <a:pt x="14554" y="59298"/>
                  </a:cubicBezTo>
                  <a:cubicBezTo>
                    <a:pt x="14554" y="59877"/>
                    <a:pt x="14119" y="60530"/>
                    <a:pt x="14554" y="61037"/>
                  </a:cubicBezTo>
                  <a:cubicBezTo>
                    <a:pt x="16432" y="67455"/>
                    <a:pt x="17023" y="74181"/>
                    <a:pt x="16293" y="80827"/>
                  </a:cubicBezTo>
                  <a:cubicBezTo>
                    <a:pt x="16998" y="97748"/>
                    <a:pt x="16635" y="114696"/>
                    <a:pt x="15206" y="131571"/>
                  </a:cubicBezTo>
                  <a:cubicBezTo>
                    <a:pt x="15206" y="132296"/>
                    <a:pt x="15206" y="133166"/>
                    <a:pt x="15786" y="133963"/>
                  </a:cubicBezTo>
                  <a:cubicBezTo>
                    <a:pt x="19193" y="144764"/>
                    <a:pt x="16511" y="155710"/>
                    <a:pt x="17091" y="166802"/>
                  </a:cubicBezTo>
                  <a:cubicBezTo>
                    <a:pt x="16802" y="169791"/>
                    <a:pt x="16802" y="172801"/>
                    <a:pt x="17091" y="175790"/>
                  </a:cubicBezTo>
                  <a:cubicBezTo>
                    <a:pt x="17796" y="179548"/>
                    <a:pt x="17622" y="183419"/>
                    <a:pt x="16583" y="187099"/>
                  </a:cubicBezTo>
                  <a:cubicBezTo>
                    <a:pt x="15730" y="189440"/>
                    <a:pt x="15730" y="192007"/>
                    <a:pt x="16583" y="194348"/>
                  </a:cubicBezTo>
                  <a:cubicBezTo>
                    <a:pt x="17039" y="195925"/>
                    <a:pt x="17234" y="197565"/>
                    <a:pt x="17163" y="199205"/>
                  </a:cubicBezTo>
                  <a:cubicBezTo>
                    <a:pt x="17163" y="202105"/>
                    <a:pt x="16221" y="205077"/>
                    <a:pt x="16583" y="207686"/>
                  </a:cubicBezTo>
                  <a:cubicBezTo>
                    <a:pt x="17163" y="218407"/>
                    <a:pt x="17163" y="229152"/>
                    <a:pt x="16583" y="239872"/>
                  </a:cubicBezTo>
                  <a:cubicBezTo>
                    <a:pt x="16583" y="248136"/>
                    <a:pt x="16221" y="256618"/>
                    <a:pt x="16583" y="264737"/>
                  </a:cubicBezTo>
                  <a:cubicBezTo>
                    <a:pt x="17018" y="274741"/>
                    <a:pt x="15786" y="284672"/>
                    <a:pt x="16583" y="294603"/>
                  </a:cubicBezTo>
                  <a:cubicBezTo>
                    <a:pt x="17018" y="298663"/>
                    <a:pt x="15568" y="303230"/>
                    <a:pt x="16076" y="307144"/>
                  </a:cubicBezTo>
                  <a:cubicBezTo>
                    <a:pt x="16871" y="312521"/>
                    <a:pt x="17283" y="317947"/>
                    <a:pt x="17308" y="323382"/>
                  </a:cubicBezTo>
                  <a:cubicBezTo>
                    <a:pt x="18045" y="337115"/>
                    <a:pt x="17657" y="350886"/>
                    <a:pt x="16148" y="364557"/>
                  </a:cubicBezTo>
                  <a:cubicBezTo>
                    <a:pt x="15787" y="366591"/>
                    <a:pt x="15936" y="368684"/>
                    <a:pt x="16583" y="370646"/>
                  </a:cubicBezTo>
                  <a:cubicBezTo>
                    <a:pt x="17257" y="373222"/>
                    <a:pt x="17502" y="375892"/>
                    <a:pt x="17308" y="378548"/>
                  </a:cubicBezTo>
                  <a:cubicBezTo>
                    <a:pt x="17308" y="384057"/>
                    <a:pt x="17308" y="389639"/>
                    <a:pt x="17308" y="395221"/>
                  </a:cubicBezTo>
                  <a:cubicBezTo>
                    <a:pt x="17308" y="403557"/>
                    <a:pt x="17308" y="411966"/>
                    <a:pt x="17743" y="420375"/>
                  </a:cubicBezTo>
                  <a:cubicBezTo>
                    <a:pt x="18178" y="428784"/>
                    <a:pt x="18541" y="436323"/>
                    <a:pt x="18106" y="444297"/>
                  </a:cubicBezTo>
                  <a:cubicBezTo>
                    <a:pt x="18686" y="448724"/>
                    <a:pt x="18686" y="453208"/>
                    <a:pt x="18106" y="457635"/>
                  </a:cubicBezTo>
                  <a:cubicBezTo>
                    <a:pt x="17160" y="460159"/>
                    <a:pt x="17160" y="462940"/>
                    <a:pt x="18106" y="465464"/>
                  </a:cubicBezTo>
                  <a:cubicBezTo>
                    <a:pt x="18828" y="467405"/>
                    <a:pt x="18828" y="469540"/>
                    <a:pt x="18106" y="471481"/>
                  </a:cubicBezTo>
                  <a:cubicBezTo>
                    <a:pt x="17522" y="472777"/>
                    <a:pt x="17249" y="474192"/>
                    <a:pt x="17308" y="475613"/>
                  </a:cubicBezTo>
                  <a:cubicBezTo>
                    <a:pt x="18344" y="480390"/>
                    <a:pt x="18344" y="485334"/>
                    <a:pt x="17308" y="490111"/>
                  </a:cubicBezTo>
                  <a:cubicBezTo>
                    <a:pt x="16881" y="491256"/>
                    <a:pt x="16881" y="492518"/>
                    <a:pt x="17308" y="493663"/>
                  </a:cubicBezTo>
                  <a:cubicBezTo>
                    <a:pt x="18238" y="497064"/>
                    <a:pt x="18411" y="500627"/>
                    <a:pt x="17816" y="504102"/>
                  </a:cubicBezTo>
                  <a:cubicBezTo>
                    <a:pt x="17448" y="511347"/>
                    <a:pt x="17448" y="518604"/>
                    <a:pt x="17816" y="525849"/>
                  </a:cubicBezTo>
                  <a:cubicBezTo>
                    <a:pt x="18965" y="539063"/>
                    <a:pt x="18624" y="552364"/>
                    <a:pt x="16801" y="565502"/>
                  </a:cubicBezTo>
                  <a:cubicBezTo>
                    <a:pt x="16583" y="566061"/>
                    <a:pt x="16583" y="566682"/>
                    <a:pt x="16801" y="567241"/>
                  </a:cubicBezTo>
                  <a:cubicBezTo>
                    <a:pt x="18839" y="572387"/>
                    <a:pt x="18839" y="578117"/>
                    <a:pt x="16801" y="583262"/>
                  </a:cubicBezTo>
                  <a:cubicBezTo>
                    <a:pt x="16246" y="584355"/>
                    <a:pt x="16246" y="585648"/>
                    <a:pt x="16801" y="586742"/>
                  </a:cubicBezTo>
                  <a:cubicBezTo>
                    <a:pt x="17837" y="590093"/>
                    <a:pt x="18230" y="593610"/>
                    <a:pt x="17961" y="597108"/>
                  </a:cubicBezTo>
                  <a:lnTo>
                    <a:pt x="17961" y="643864"/>
                  </a:lnTo>
                  <a:cubicBezTo>
                    <a:pt x="17961" y="662567"/>
                    <a:pt x="17961" y="681270"/>
                    <a:pt x="17961" y="699972"/>
                  </a:cubicBezTo>
                  <a:cubicBezTo>
                    <a:pt x="17961" y="702147"/>
                    <a:pt x="17236" y="704539"/>
                    <a:pt x="19266" y="706352"/>
                  </a:cubicBezTo>
                  <a:cubicBezTo>
                    <a:pt x="13197" y="708055"/>
                    <a:pt x="6777" y="708055"/>
                    <a:pt x="708" y="706352"/>
                  </a:cubicBezTo>
                  <a:cubicBezTo>
                    <a:pt x="708" y="699102"/>
                    <a:pt x="-235" y="691853"/>
                    <a:pt x="55" y="684604"/>
                  </a:cubicBezTo>
                  <a:cubicBezTo>
                    <a:pt x="418" y="675398"/>
                    <a:pt x="563" y="666119"/>
                    <a:pt x="635" y="656913"/>
                  </a:cubicBezTo>
                  <a:cubicBezTo>
                    <a:pt x="635" y="611098"/>
                    <a:pt x="635" y="565212"/>
                    <a:pt x="635" y="519180"/>
                  </a:cubicBezTo>
                  <a:cubicBezTo>
                    <a:pt x="635" y="506929"/>
                    <a:pt x="635" y="494751"/>
                    <a:pt x="635" y="482500"/>
                  </a:cubicBezTo>
                  <a:cubicBezTo>
                    <a:pt x="635" y="465319"/>
                    <a:pt x="55" y="448139"/>
                    <a:pt x="635" y="430958"/>
                  </a:cubicBezTo>
                  <a:cubicBezTo>
                    <a:pt x="635" y="423709"/>
                    <a:pt x="635" y="415880"/>
                    <a:pt x="635" y="408486"/>
                  </a:cubicBezTo>
                  <a:cubicBezTo>
                    <a:pt x="635" y="401092"/>
                    <a:pt x="1215" y="393191"/>
                    <a:pt x="635" y="385507"/>
                  </a:cubicBezTo>
                  <a:cubicBezTo>
                    <a:pt x="273" y="379128"/>
                    <a:pt x="1433" y="372676"/>
                    <a:pt x="1215" y="366297"/>
                  </a:cubicBezTo>
                  <a:cubicBezTo>
                    <a:pt x="1494" y="361056"/>
                    <a:pt x="1154" y="355800"/>
                    <a:pt x="200" y="350639"/>
                  </a:cubicBezTo>
                  <a:cubicBezTo>
                    <a:pt x="93" y="350235"/>
                    <a:pt x="93" y="349810"/>
                    <a:pt x="200" y="349406"/>
                  </a:cubicBezTo>
                  <a:cubicBezTo>
                    <a:pt x="2593" y="340127"/>
                    <a:pt x="-1829" y="330704"/>
                    <a:pt x="1143" y="321425"/>
                  </a:cubicBezTo>
                  <a:cubicBezTo>
                    <a:pt x="1405" y="320218"/>
                    <a:pt x="1225" y="318957"/>
                    <a:pt x="635" y="317873"/>
                  </a:cubicBezTo>
                  <a:cubicBezTo>
                    <a:pt x="-274" y="315104"/>
                    <a:pt x="15" y="312082"/>
                    <a:pt x="1433" y="309536"/>
                  </a:cubicBezTo>
                  <a:cubicBezTo>
                    <a:pt x="2303" y="307869"/>
                    <a:pt x="3390" y="305839"/>
                    <a:pt x="2158" y="304317"/>
                  </a:cubicBezTo>
                  <a:cubicBezTo>
                    <a:pt x="-307" y="301200"/>
                    <a:pt x="998" y="298228"/>
                    <a:pt x="1143" y="294966"/>
                  </a:cubicBezTo>
                  <a:cubicBezTo>
                    <a:pt x="1820" y="289266"/>
                    <a:pt x="1624" y="283497"/>
                    <a:pt x="563" y="277858"/>
                  </a:cubicBezTo>
                  <a:cubicBezTo>
                    <a:pt x="179" y="275457"/>
                    <a:pt x="179" y="273010"/>
                    <a:pt x="563" y="270609"/>
                  </a:cubicBezTo>
                  <a:cubicBezTo>
                    <a:pt x="2375" y="253066"/>
                    <a:pt x="1360" y="235450"/>
                    <a:pt x="1578" y="217908"/>
                  </a:cubicBezTo>
                  <a:cubicBezTo>
                    <a:pt x="1578" y="205439"/>
                    <a:pt x="1578" y="192971"/>
                    <a:pt x="1578" y="180502"/>
                  </a:cubicBezTo>
                  <a:cubicBezTo>
                    <a:pt x="1578" y="168034"/>
                    <a:pt x="1578" y="155566"/>
                    <a:pt x="1578" y="143097"/>
                  </a:cubicBezTo>
                  <a:cubicBezTo>
                    <a:pt x="1311" y="139829"/>
                    <a:pt x="1630" y="136540"/>
                    <a:pt x="2520" y="133383"/>
                  </a:cubicBezTo>
                  <a:cubicBezTo>
                    <a:pt x="2810" y="132168"/>
                    <a:pt x="2810" y="130902"/>
                    <a:pt x="2520" y="129686"/>
                  </a:cubicBezTo>
                  <a:cubicBezTo>
                    <a:pt x="1526" y="111211"/>
                    <a:pt x="1623" y="92694"/>
                    <a:pt x="2810" y="74231"/>
                  </a:cubicBezTo>
                  <a:cubicBezTo>
                    <a:pt x="2810" y="69229"/>
                    <a:pt x="3752" y="64082"/>
                    <a:pt x="4115" y="59008"/>
                  </a:cubicBezTo>
                  <a:cubicBezTo>
                    <a:pt x="3888" y="54126"/>
                    <a:pt x="4401" y="49238"/>
                    <a:pt x="5637" y="44509"/>
                  </a:cubicBezTo>
                  <a:cubicBezTo>
                    <a:pt x="6435" y="42480"/>
                    <a:pt x="3390" y="39653"/>
                    <a:pt x="3680" y="36535"/>
                  </a:cubicBezTo>
                  <a:cubicBezTo>
                    <a:pt x="3897" y="32261"/>
                    <a:pt x="3897" y="27979"/>
                    <a:pt x="3680" y="23705"/>
                  </a:cubicBezTo>
                  <a:cubicBezTo>
                    <a:pt x="3607" y="15876"/>
                    <a:pt x="3462" y="7902"/>
                    <a:pt x="3390" y="0"/>
                  </a:cubicBezTo>
                  <a:close/>
                </a:path>
              </a:pathLst>
            </a:custGeom>
            <a:grpFill/>
            <a:ln w="7247" cap="flat">
              <a:solidFill>
                <a:schemeClr val="accent1"/>
              </a:solidFill>
              <a:prstDash val="solid"/>
              <a:miter/>
            </a:ln>
          </p:spPr>
          <p:txBody>
            <a:bodyPr rtlCol="0" anchor="ctr"/>
            <a:lstStyle/>
            <a:p>
              <a:endParaRPr lang="en-ID"/>
            </a:p>
          </p:txBody>
        </p:sp>
        <p:sp>
          <p:nvSpPr>
            <p:cNvPr id="42" name="Freeform: Shape 82">
              <a:extLst>
                <a:ext uri="{FF2B5EF4-FFF2-40B4-BE49-F238E27FC236}">
                  <a16:creationId xmlns:a16="http://schemas.microsoft.com/office/drawing/2014/main" id="{4A04CD67-8BB4-C9AC-71B2-391D85AB33D8}"/>
                </a:ext>
              </a:extLst>
            </p:cNvPr>
            <p:cNvSpPr/>
            <p:nvPr/>
          </p:nvSpPr>
          <p:spPr>
            <a:xfrm>
              <a:off x="9856193" y="1332532"/>
              <a:ext cx="87702" cy="708274"/>
            </a:xfrm>
            <a:custGeom>
              <a:avLst/>
              <a:gdLst>
                <a:gd name="connsiteX0" fmla="*/ 87510 w 87702"/>
                <a:gd name="connsiteY0" fmla="*/ 870 h 708274"/>
                <a:gd name="connsiteX1" fmla="*/ 87510 w 87702"/>
                <a:gd name="connsiteY1" fmla="*/ 47772 h 708274"/>
                <a:gd name="connsiteX2" fmla="*/ 86785 w 87702"/>
                <a:gd name="connsiteY2" fmla="*/ 71911 h 708274"/>
                <a:gd name="connsiteX3" fmla="*/ 86785 w 87702"/>
                <a:gd name="connsiteY3" fmla="*/ 104894 h 708274"/>
                <a:gd name="connsiteX4" fmla="*/ 86350 w 87702"/>
                <a:gd name="connsiteY4" fmla="*/ 118378 h 708274"/>
                <a:gd name="connsiteX5" fmla="*/ 87220 w 87702"/>
                <a:gd name="connsiteY5" fmla="*/ 130556 h 708274"/>
                <a:gd name="connsiteX6" fmla="*/ 86205 w 87702"/>
                <a:gd name="connsiteY6" fmla="*/ 139618 h 708274"/>
                <a:gd name="connsiteX7" fmla="*/ 86205 w 87702"/>
                <a:gd name="connsiteY7" fmla="*/ 200655 h 708274"/>
                <a:gd name="connsiteX8" fmla="*/ 86205 w 87702"/>
                <a:gd name="connsiteY8" fmla="*/ 225012 h 708274"/>
                <a:gd name="connsiteX9" fmla="*/ 86205 w 87702"/>
                <a:gd name="connsiteY9" fmla="*/ 245454 h 708274"/>
                <a:gd name="connsiteX10" fmla="*/ 85697 w 87702"/>
                <a:gd name="connsiteY10" fmla="*/ 253283 h 708274"/>
                <a:gd name="connsiteX11" fmla="*/ 86350 w 87702"/>
                <a:gd name="connsiteY11" fmla="*/ 276408 h 708274"/>
                <a:gd name="connsiteX12" fmla="*/ 85625 w 87702"/>
                <a:gd name="connsiteY12" fmla="*/ 286122 h 708274"/>
                <a:gd name="connsiteX13" fmla="*/ 85987 w 87702"/>
                <a:gd name="connsiteY13" fmla="*/ 325194 h 708274"/>
                <a:gd name="connsiteX14" fmla="*/ 85552 w 87702"/>
                <a:gd name="connsiteY14" fmla="*/ 393553 h 708274"/>
                <a:gd name="connsiteX15" fmla="*/ 85552 w 87702"/>
                <a:gd name="connsiteY15" fmla="*/ 463217 h 708274"/>
                <a:gd name="connsiteX16" fmla="*/ 85117 w 87702"/>
                <a:gd name="connsiteY16" fmla="*/ 499462 h 708274"/>
                <a:gd name="connsiteX17" fmla="*/ 85552 w 87702"/>
                <a:gd name="connsiteY17" fmla="*/ 518528 h 708274"/>
                <a:gd name="connsiteX18" fmla="*/ 84610 w 87702"/>
                <a:gd name="connsiteY18" fmla="*/ 540275 h 708274"/>
                <a:gd name="connsiteX19" fmla="*/ 84972 w 87702"/>
                <a:gd name="connsiteY19" fmla="*/ 550496 h 708274"/>
                <a:gd name="connsiteX20" fmla="*/ 84610 w 87702"/>
                <a:gd name="connsiteY20" fmla="*/ 575578 h 708274"/>
                <a:gd name="connsiteX21" fmla="*/ 85190 w 87702"/>
                <a:gd name="connsiteY21" fmla="*/ 586524 h 708274"/>
                <a:gd name="connsiteX22" fmla="*/ 84537 w 87702"/>
                <a:gd name="connsiteY22" fmla="*/ 602255 h 708274"/>
                <a:gd name="connsiteX23" fmla="*/ 84537 w 87702"/>
                <a:gd name="connsiteY23" fmla="*/ 633861 h 708274"/>
                <a:gd name="connsiteX24" fmla="*/ 85117 w 87702"/>
                <a:gd name="connsiteY24" fmla="*/ 650244 h 708274"/>
                <a:gd name="connsiteX25" fmla="*/ 84465 w 87702"/>
                <a:gd name="connsiteY25" fmla="*/ 661262 h 708274"/>
                <a:gd name="connsiteX26" fmla="*/ 84465 w 87702"/>
                <a:gd name="connsiteY26" fmla="*/ 675760 h 708274"/>
                <a:gd name="connsiteX27" fmla="*/ 84465 w 87702"/>
                <a:gd name="connsiteY27" fmla="*/ 708019 h 708274"/>
                <a:gd name="connsiteX28" fmla="*/ 40970 w 87702"/>
                <a:gd name="connsiteY28" fmla="*/ 708019 h 708274"/>
                <a:gd name="connsiteX29" fmla="*/ 5667 w 87702"/>
                <a:gd name="connsiteY29" fmla="*/ 708019 h 708274"/>
                <a:gd name="connsiteX30" fmla="*/ 5667 w 87702"/>
                <a:gd name="connsiteY30" fmla="*/ 706134 h 708274"/>
                <a:gd name="connsiteX31" fmla="*/ 5667 w 87702"/>
                <a:gd name="connsiteY31" fmla="*/ 688809 h 708274"/>
                <a:gd name="connsiteX32" fmla="*/ 5667 w 87702"/>
                <a:gd name="connsiteY32" fmla="*/ 684532 h 708274"/>
                <a:gd name="connsiteX33" fmla="*/ 4870 w 87702"/>
                <a:gd name="connsiteY33" fmla="*/ 679747 h 708274"/>
                <a:gd name="connsiteX34" fmla="*/ 5377 w 87702"/>
                <a:gd name="connsiteY34" fmla="*/ 661045 h 708274"/>
                <a:gd name="connsiteX35" fmla="*/ 3275 w 87702"/>
                <a:gd name="connsiteY35" fmla="*/ 643284 h 708274"/>
                <a:gd name="connsiteX36" fmla="*/ 4218 w 87702"/>
                <a:gd name="connsiteY36" fmla="*/ 631613 h 708274"/>
                <a:gd name="connsiteX37" fmla="*/ 3855 w 87702"/>
                <a:gd name="connsiteY37" fmla="*/ 628206 h 708274"/>
                <a:gd name="connsiteX38" fmla="*/ 2985 w 87702"/>
                <a:gd name="connsiteY38" fmla="*/ 624944 h 708274"/>
                <a:gd name="connsiteX39" fmla="*/ 4508 w 87702"/>
                <a:gd name="connsiteY39" fmla="*/ 603197 h 708274"/>
                <a:gd name="connsiteX40" fmla="*/ 4508 w 87702"/>
                <a:gd name="connsiteY40" fmla="*/ 597688 h 708274"/>
                <a:gd name="connsiteX41" fmla="*/ 3710 w 87702"/>
                <a:gd name="connsiteY41" fmla="*/ 584639 h 708274"/>
                <a:gd name="connsiteX42" fmla="*/ 3710 w 87702"/>
                <a:gd name="connsiteY42" fmla="*/ 557093 h 708274"/>
                <a:gd name="connsiteX43" fmla="*/ 4435 w 87702"/>
                <a:gd name="connsiteY43" fmla="*/ 549119 h 708274"/>
                <a:gd name="connsiteX44" fmla="*/ 4435 w 87702"/>
                <a:gd name="connsiteY44" fmla="*/ 544914 h 708274"/>
                <a:gd name="connsiteX45" fmla="*/ 2768 w 87702"/>
                <a:gd name="connsiteY45" fmla="*/ 532591 h 708274"/>
                <a:gd name="connsiteX46" fmla="*/ 3638 w 87702"/>
                <a:gd name="connsiteY46" fmla="*/ 521717 h 708274"/>
                <a:gd name="connsiteX47" fmla="*/ 2550 w 87702"/>
                <a:gd name="connsiteY47" fmla="*/ 504174 h 708274"/>
                <a:gd name="connsiteX48" fmla="*/ 2550 w 87702"/>
                <a:gd name="connsiteY48" fmla="*/ 502362 h 708274"/>
                <a:gd name="connsiteX49" fmla="*/ 2550 w 87702"/>
                <a:gd name="connsiteY49" fmla="*/ 494098 h 708274"/>
                <a:gd name="connsiteX50" fmla="*/ 3420 w 87702"/>
                <a:gd name="connsiteY50" fmla="*/ 486124 h 708274"/>
                <a:gd name="connsiteX51" fmla="*/ 3275 w 87702"/>
                <a:gd name="connsiteY51" fmla="*/ 476555 h 708274"/>
                <a:gd name="connsiteX52" fmla="*/ 3928 w 87702"/>
                <a:gd name="connsiteY52" fmla="*/ 467494 h 708274"/>
                <a:gd name="connsiteX53" fmla="*/ 3928 w 87702"/>
                <a:gd name="connsiteY53" fmla="*/ 439077 h 708274"/>
                <a:gd name="connsiteX54" fmla="*/ 2333 w 87702"/>
                <a:gd name="connsiteY54" fmla="*/ 429944 h 708274"/>
                <a:gd name="connsiteX55" fmla="*/ 3275 w 87702"/>
                <a:gd name="connsiteY55" fmla="*/ 419867 h 708274"/>
                <a:gd name="connsiteX56" fmla="*/ 1463 w 87702"/>
                <a:gd name="connsiteY56" fmla="*/ 391958 h 708274"/>
                <a:gd name="connsiteX57" fmla="*/ 521 w 87702"/>
                <a:gd name="connsiteY57" fmla="*/ 383622 h 708274"/>
                <a:gd name="connsiteX58" fmla="*/ 521 w 87702"/>
                <a:gd name="connsiteY58" fmla="*/ 381955 h 708274"/>
                <a:gd name="connsiteX59" fmla="*/ 2188 w 87702"/>
                <a:gd name="connsiteY59" fmla="*/ 373473 h 708274"/>
                <a:gd name="connsiteX60" fmla="*/ 2188 w 87702"/>
                <a:gd name="connsiteY60" fmla="*/ 366224 h 708274"/>
                <a:gd name="connsiteX61" fmla="*/ 3493 w 87702"/>
                <a:gd name="connsiteY61" fmla="*/ 358975 h 708274"/>
                <a:gd name="connsiteX62" fmla="*/ 3130 w 87702"/>
                <a:gd name="connsiteY62" fmla="*/ 350059 h 708274"/>
                <a:gd name="connsiteX63" fmla="*/ 810 w 87702"/>
                <a:gd name="connsiteY63" fmla="*/ 336285 h 708274"/>
                <a:gd name="connsiteX64" fmla="*/ 761 w 87702"/>
                <a:gd name="connsiteY64" fmla="*/ 332493 h 708274"/>
                <a:gd name="connsiteX65" fmla="*/ 810 w 87702"/>
                <a:gd name="connsiteY65" fmla="*/ 332443 h 708274"/>
                <a:gd name="connsiteX66" fmla="*/ 2115 w 87702"/>
                <a:gd name="connsiteY66" fmla="*/ 328456 h 708274"/>
                <a:gd name="connsiteX67" fmla="*/ 2115 w 87702"/>
                <a:gd name="connsiteY67" fmla="*/ 306709 h 708274"/>
                <a:gd name="connsiteX68" fmla="*/ 2550 w 87702"/>
                <a:gd name="connsiteY68" fmla="*/ 295328 h 708274"/>
                <a:gd name="connsiteX69" fmla="*/ 2550 w 87702"/>
                <a:gd name="connsiteY69" fmla="*/ 291921 h 708274"/>
                <a:gd name="connsiteX70" fmla="*/ 521 w 87702"/>
                <a:gd name="connsiteY70" fmla="*/ 281917 h 708274"/>
                <a:gd name="connsiteX71" fmla="*/ 1608 w 87702"/>
                <a:gd name="connsiteY71" fmla="*/ 280540 h 708274"/>
                <a:gd name="connsiteX72" fmla="*/ 2603 w 87702"/>
                <a:gd name="connsiteY72" fmla="*/ 277522 h 708274"/>
                <a:gd name="connsiteX73" fmla="*/ 2550 w 87702"/>
                <a:gd name="connsiteY73" fmla="*/ 277423 h 708274"/>
                <a:gd name="connsiteX74" fmla="*/ 1245 w 87702"/>
                <a:gd name="connsiteY74" fmla="*/ 266404 h 708274"/>
                <a:gd name="connsiteX75" fmla="*/ 1245 w 87702"/>
                <a:gd name="connsiteY75" fmla="*/ 265244 h 708274"/>
                <a:gd name="connsiteX76" fmla="*/ 593 w 87702"/>
                <a:gd name="connsiteY76" fmla="*/ 249731 h 708274"/>
                <a:gd name="connsiteX77" fmla="*/ 593 w 87702"/>
                <a:gd name="connsiteY77" fmla="*/ 246904 h 708274"/>
                <a:gd name="connsiteX78" fmla="*/ 1825 w 87702"/>
                <a:gd name="connsiteY78" fmla="*/ 235161 h 708274"/>
                <a:gd name="connsiteX79" fmla="*/ 2260 w 87702"/>
                <a:gd name="connsiteY79" fmla="*/ 222837 h 708274"/>
                <a:gd name="connsiteX80" fmla="*/ 1173 w 87702"/>
                <a:gd name="connsiteY80" fmla="*/ 220082 h 708274"/>
                <a:gd name="connsiteX81" fmla="*/ 834 w 87702"/>
                <a:gd name="connsiteY81" fmla="*/ 217232 h 708274"/>
                <a:gd name="connsiteX82" fmla="*/ 1173 w 87702"/>
                <a:gd name="connsiteY82" fmla="*/ 216893 h 708274"/>
                <a:gd name="connsiteX83" fmla="*/ 2405 w 87702"/>
                <a:gd name="connsiteY83" fmla="*/ 210369 h 708274"/>
                <a:gd name="connsiteX84" fmla="*/ 2405 w 87702"/>
                <a:gd name="connsiteY84" fmla="*/ 198045 h 708274"/>
                <a:gd name="connsiteX85" fmla="*/ 2405 w 87702"/>
                <a:gd name="connsiteY85" fmla="*/ 187099 h 708274"/>
                <a:gd name="connsiteX86" fmla="*/ 1535 w 87702"/>
                <a:gd name="connsiteY86" fmla="*/ 184272 h 708274"/>
                <a:gd name="connsiteX87" fmla="*/ 1407 w 87702"/>
                <a:gd name="connsiteY87" fmla="*/ 182226 h 708274"/>
                <a:gd name="connsiteX88" fmla="*/ 1535 w 87702"/>
                <a:gd name="connsiteY88" fmla="*/ 182097 h 708274"/>
                <a:gd name="connsiteX89" fmla="*/ 2623 w 87702"/>
                <a:gd name="connsiteY89" fmla="*/ 174848 h 708274"/>
                <a:gd name="connsiteX90" fmla="*/ 2623 w 87702"/>
                <a:gd name="connsiteY90" fmla="*/ 163105 h 708274"/>
                <a:gd name="connsiteX91" fmla="*/ 2623 w 87702"/>
                <a:gd name="connsiteY91" fmla="*/ 152086 h 708274"/>
                <a:gd name="connsiteX92" fmla="*/ 2985 w 87702"/>
                <a:gd name="connsiteY92" fmla="*/ 141067 h 708274"/>
                <a:gd name="connsiteX93" fmla="*/ 1608 w 87702"/>
                <a:gd name="connsiteY93" fmla="*/ 127077 h 708274"/>
                <a:gd name="connsiteX94" fmla="*/ 1608 w 87702"/>
                <a:gd name="connsiteY94" fmla="*/ 108519 h 708274"/>
                <a:gd name="connsiteX95" fmla="*/ 2405 w 87702"/>
                <a:gd name="connsiteY95" fmla="*/ 95543 h 708274"/>
                <a:gd name="connsiteX96" fmla="*/ 2405 w 87702"/>
                <a:gd name="connsiteY96" fmla="*/ 82350 h 708274"/>
                <a:gd name="connsiteX97" fmla="*/ 1898 w 87702"/>
                <a:gd name="connsiteY97" fmla="*/ 80682 h 708274"/>
                <a:gd name="connsiteX98" fmla="*/ 1898 w 87702"/>
                <a:gd name="connsiteY98" fmla="*/ 76478 h 708274"/>
                <a:gd name="connsiteX99" fmla="*/ 1898 w 87702"/>
                <a:gd name="connsiteY99" fmla="*/ 72491 h 708274"/>
                <a:gd name="connsiteX100" fmla="*/ 1028 w 87702"/>
                <a:gd name="connsiteY100" fmla="*/ 69156 h 708274"/>
                <a:gd name="connsiteX101" fmla="*/ 2550 w 87702"/>
                <a:gd name="connsiteY101" fmla="*/ 56978 h 708274"/>
                <a:gd name="connsiteX102" fmla="*/ 2550 w 87702"/>
                <a:gd name="connsiteY102" fmla="*/ 31316 h 708274"/>
                <a:gd name="connsiteX103" fmla="*/ 1825 w 87702"/>
                <a:gd name="connsiteY103" fmla="*/ 20370 h 708274"/>
                <a:gd name="connsiteX104" fmla="*/ 1825 w 87702"/>
                <a:gd name="connsiteY104" fmla="*/ 0 h 7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7702" h="708274">
                  <a:moveTo>
                    <a:pt x="87510" y="870"/>
                  </a:moveTo>
                  <a:cubicBezTo>
                    <a:pt x="87510" y="16528"/>
                    <a:pt x="87945" y="32186"/>
                    <a:pt x="87510" y="47772"/>
                  </a:cubicBezTo>
                  <a:cubicBezTo>
                    <a:pt x="87147" y="55818"/>
                    <a:pt x="86712" y="63864"/>
                    <a:pt x="86785" y="71911"/>
                  </a:cubicBezTo>
                  <a:cubicBezTo>
                    <a:pt x="86785" y="82857"/>
                    <a:pt x="85915" y="93658"/>
                    <a:pt x="86785" y="104894"/>
                  </a:cubicBezTo>
                  <a:cubicBezTo>
                    <a:pt x="87220" y="109316"/>
                    <a:pt x="86205" y="113811"/>
                    <a:pt x="86350" y="118378"/>
                  </a:cubicBezTo>
                  <a:cubicBezTo>
                    <a:pt x="86134" y="122457"/>
                    <a:pt x="86426" y="126548"/>
                    <a:pt x="87220" y="130556"/>
                  </a:cubicBezTo>
                  <a:cubicBezTo>
                    <a:pt x="88162" y="133601"/>
                    <a:pt x="86132" y="136500"/>
                    <a:pt x="86205" y="139618"/>
                  </a:cubicBezTo>
                  <a:cubicBezTo>
                    <a:pt x="86205" y="159987"/>
                    <a:pt x="86712" y="180357"/>
                    <a:pt x="86205" y="200655"/>
                  </a:cubicBezTo>
                  <a:cubicBezTo>
                    <a:pt x="86205" y="208774"/>
                    <a:pt x="86205" y="216893"/>
                    <a:pt x="86205" y="225012"/>
                  </a:cubicBezTo>
                  <a:cubicBezTo>
                    <a:pt x="85371" y="231801"/>
                    <a:pt x="85371" y="238665"/>
                    <a:pt x="86205" y="245454"/>
                  </a:cubicBezTo>
                  <a:cubicBezTo>
                    <a:pt x="86640" y="247991"/>
                    <a:pt x="85335" y="250746"/>
                    <a:pt x="85697" y="253283"/>
                  </a:cubicBezTo>
                  <a:cubicBezTo>
                    <a:pt x="86785" y="260967"/>
                    <a:pt x="85190" y="268651"/>
                    <a:pt x="86350" y="276408"/>
                  </a:cubicBezTo>
                  <a:cubicBezTo>
                    <a:pt x="86785" y="279380"/>
                    <a:pt x="85335" y="282787"/>
                    <a:pt x="85625" y="286122"/>
                  </a:cubicBezTo>
                  <a:cubicBezTo>
                    <a:pt x="86398" y="299132"/>
                    <a:pt x="86519" y="312172"/>
                    <a:pt x="85987" y="325194"/>
                  </a:cubicBezTo>
                  <a:cubicBezTo>
                    <a:pt x="85552" y="348029"/>
                    <a:pt x="85987" y="370791"/>
                    <a:pt x="85552" y="393553"/>
                  </a:cubicBezTo>
                  <a:cubicBezTo>
                    <a:pt x="85117" y="416315"/>
                    <a:pt x="85552" y="440020"/>
                    <a:pt x="85552" y="463217"/>
                  </a:cubicBezTo>
                  <a:cubicBezTo>
                    <a:pt x="85552" y="475323"/>
                    <a:pt x="85552" y="487284"/>
                    <a:pt x="85117" y="499462"/>
                  </a:cubicBezTo>
                  <a:cubicBezTo>
                    <a:pt x="85117" y="505769"/>
                    <a:pt x="85117" y="512148"/>
                    <a:pt x="85552" y="518528"/>
                  </a:cubicBezTo>
                  <a:cubicBezTo>
                    <a:pt x="85844" y="525790"/>
                    <a:pt x="85529" y="533065"/>
                    <a:pt x="84610" y="540275"/>
                  </a:cubicBezTo>
                  <a:cubicBezTo>
                    <a:pt x="84332" y="543684"/>
                    <a:pt x="84454" y="547115"/>
                    <a:pt x="84972" y="550496"/>
                  </a:cubicBezTo>
                  <a:cubicBezTo>
                    <a:pt x="85939" y="558837"/>
                    <a:pt x="85818" y="567268"/>
                    <a:pt x="84610" y="575578"/>
                  </a:cubicBezTo>
                  <a:cubicBezTo>
                    <a:pt x="84224" y="579234"/>
                    <a:pt x="84419" y="582929"/>
                    <a:pt x="85190" y="586524"/>
                  </a:cubicBezTo>
                  <a:cubicBezTo>
                    <a:pt x="85842" y="591816"/>
                    <a:pt x="84103" y="597035"/>
                    <a:pt x="84537" y="602255"/>
                  </a:cubicBezTo>
                  <a:cubicBezTo>
                    <a:pt x="85480" y="612766"/>
                    <a:pt x="84537" y="623277"/>
                    <a:pt x="84537" y="633861"/>
                  </a:cubicBezTo>
                  <a:cubicBezTo>
                    <a:pt x="84537" y="639297"/>
                    <a:pt x="84537" y="644734"/>
                    <a:pt x="85117" y="650244"/>
                  </a:cubicBezTo>
                  <a:cubicBezTo>
                    <a:pt x="85404" y="653926"/>
                    <a:pt x="85185" y="657638"/>
                    <a:pt x="84465" y="661262"/>
                  </a:cubicBezTo>
                  <a:cubicBezTo>
                    <a:pt x="84177" y="666090"/>
                    <a:pt x="84177" y="670932"/>
                    <a:pt x="84465" y="675760"/>
                  </a:cubicBezTo>
                  <a:cubicBezTo>
                    <a:pt x="83885" y="686489"/>
                    <a:pt x="84465" y="697508"/>
                    <a:pt x="84465" y="708019"/>
                  </a:cubicBezTo>
                  <a:cubicBezTo>
                    <a:pt x="69967" y="708019"/>
                    <a:pt x="55469" y="708526"/>
                    <a:pt x="40970" y="708019"/>
                  </a:cubicBezTo>
                  <a:cubicBezTo>
                    <a:pt x="29154" y="707439"/>
                    <a:pt x="17411" y="708816"/>
                    <a:pt x="5667" y="708019"/>
                  </a:cubicBezTo>
                  <a:cubicBezTo>
                    <a:pt x="5742" y="707395"/>
                    <a:pt x="5742" y="706757"/>
                    <a:pt x="5667" y="706134"/>
                  </a:cubicBezTo>
                  <a:cubicBezTo>
                    <a:pt x="3820" y="700509"/>
                    <a:pt x="3820" y="694434"/>
                    <a:pt x="5667" y="688809"/>
                  </a:cubicBezTo>
                  <a:cubicBezTo>
                    <a:pt x="6030" y="687410"/>
                    <a:pt x="6030" y="685931"/>
                    <a:pt x="5667" y="684532"/>
                  </a:cubicBezTo>
                  <a:cubicBezTo>
                    <a:pt x="5305" y="682937"/>
                    <a:pt x="4290" y="681270"/>
                    <a:pt x="4870" y="679747"/>
                  </a:cubicBezTo>
                  <a:cubicBezTo>
                    <a:pt x="7262" y="673586"/>
                    <a:pt x="4870" y="667279"/>
                    <a:pt x="5377" y="661045"/>
                  </a:cubicBezTo>
                  <a:cubicBezTo>
                    <a:pt x="5223" y="655071"/>
                    <a:pt x="4519" y="649127"/>
                    <a:pt x="3275" y="643284"/>
                  </a:cubicBezTo>
                  <a:cubicBezTo>
                    <a:pt x="2053" y="639421"/>
                    <a:pt x="2391" y="635231"/>
                    <a:pt x="4218" y="631613"/>
                  </a:cubicBezTo>
                  <a:cubicBezTo>
                    <a:pt x="4932" y="630540"/>
                    <a:pt x="4780" y="629105"/>
                    <a:pt x="3855" y="628206"/>
                  </a:cubicBezTo>
                  <a:cubicBezTo>
                    <a:pt x="2966" y="627373"/>
                    <a:pt x="2629" y="626111"/>
                    <a:pt x="2985" y="624944"/>
                  </a:cubicBezTo>
                  <a:cubicBezTo>
                    <a:pt x="4145" y="617695"/>
                    <a:pt x="2985" y="610446"/>
                    <a:pt x="4508" y="603197"/>
                  </a:cubicBezTo>
                  <a:cubicBezTo>
                    <a:pt x="5016" y="601399"/>
                    <a:pt x="5016" y="599489"/>
                    <a:pt x="4508" y="597688"/>
                  </a:cubicBezTo>
                  <a:cubicBezTo>
                    <a:pt x="3555" y="593408"/>
                    <a:pt x="3285" y="589003"/>
                    <a:pt x="3710" y="584639"/>
                  </a:cubicBezTo>
                  <a:cubicBezTo>
                    <a:pt x="3275" y="575505"/>
                    <a:pt x="4073" y="566299"/>
                    <a:pt x="3710" y="557093"/>
                  </a:cubicBezTo>
                  <a:cubicBezTo>
                    <a:pt x="3406" y="554413"/>
                    <a:pt x="3653" y="551699"/>
                    <a:pt x="4435" y="549119"/>
                  </a:cubicBezTo>
                  <a:cubicBezTo>
                    <a:pt x="4870" y="547741"/>
                    <a:pt x="5305" y="546002"/>
                    <a:pt x="4435" y="544914"/>
                  </a:cubicBezTo>
                  <a:cubicBezTo>
                    <a:pt x="1535" y="541000"/>
                    <a:pt x="2913" y="536795"/>
                    <a:pt x="2768" y="532591"/>
                  </a:cubicBezTo>
                  <a:cubicBezTo>
                    <a:pt x="2623" y="528386"/>
                    <a:pt x="4435" y="525342"/>
                    <a:pt x="3638" y="521717"/>
                  </a:cubicBezTo>
                  <a:cubicBezTo>
                    <a:pt x="2405" y="515918"/>
                    <a:pt x="4797" y="509901"/>
                    <a:pt x="2550" y="504174"/>
                  </a:cubicBezTo>
                  <a:cubicBezTo>
                    <a:pt x="2406" y="503579"/>
                    <a:pt x="2406" y="502957"/>
                    <a:pt x="2550" y="502362"/>
                  </a:cubicBezTo>
                  <a:cubicBezTo>
                    <a:pt x="3425" y="499677"/>
                    <a:pt x="3425" y="496783"/>
                    <a:pt x="2550" y="494098"/>
                  </a:cubicBezTo>
                  <a:cubicBezTo>
                    <a:pt x="1753" y="492068"/>
                    <a:pt x="3783" y="488879"/>
                    <a:pt x="3420" y="486124"/>
                  </a:cubicBezTo>
                  <a:cubicBezTo>
                    <a:pt x="3717" y="482939"/>
                    <a:pt x="3668" y="479730"/>
                    <a:pt x="3275" y="476555"/>
                  </a:cubicBezTo>
                  <a:cubicBezTo>
                    <a:pt x="2188" y="473511"/>
                    <a:pt x="4073" y="470611"/>
                    <a:pt x="3928" y="467494"/>
                  </a:cubicBezTo>
                  <a:cubicBezTo>
                    <a:pt x="3928" y="457998"/>
                    <a:pt x="3493" y="448501"/>
                    <a:pt x="3928" y="439077"/>
                  </a:cubicBezTo>
                  <a:cubicBezTo>
                    <a:pt x="3928" y="435670"/>
                    <a:pt x="1245" y="432916"/>
                    <a:pt x="2333" y="429944"/>
                  </a:cubicBezTo>
                  <a:cubicBezTo>
                    <a:pt x="3394" y="426697"/>
                    <a:pt x="3716" y="423254"/>
                    <a:pt x="3275" y="419867"/>
                  </a:cubicBezTo>
                  <a:cubicBezTo>
                    <a:pt x="2550" y="410589"/>
                    <a:pt x="5305" y="401092"/>
                    <a:pt x="1463" y="391958"/>
                  </a:cubicBezTo>
                  <a:cubicBezTo>
                    <a:pt x="4435" y="388841"/>
                    <a:pt x="1463" y="386377"/>
                    <a:pt x="521" y="383622"/>
                  </a:cubicBezTo>
                  <a:cubicBezTo>
                    <a:pt x="521" y="383115"/>
                    <a:pt x="13" y="382100"/>
                    <a:pt x="521" y="381955"/>
                  </a:cubicBezTo>
                  <a:cubicBezTo>
                    <a:pt x="4000" y="379562"/>
                    <a:pt x="1753" y="376300"/>
                    <a:pt x="2188" y="373473"/>
                  </a:cubicBezTo>
                  <a:cubicBezTo>
                    <a:pt x="2623" y="370646"/>
                    <a:pt x="666" y="368471"/>
                    <a:pt x="2188" y="366224"/>
                  </a:cubicBezTo>
                  <a:cubicBezTo>
                    <a:pt x="3665" y="364116"/>
                    <a:pt x="4142" y="361466"/>
                    <a:pt x="3493" y="358975"/>
                  </a:cubicBezTo>
                  <a:cubicBezTo>
                    <a:pt x="3493" y="356003"/>
                    <a:pt x="3493" y="352886"/>
                    <a:pt x="3130" y="350059"/>
                  </a:cubicBezTo>
                  <a:cubicBezTo>
                    <a:pt x="3490" y="345347"/>
                    <a:pt x="2695" y="340619"/>
                    <a:pt x="810" y="336285"/>
                  </a:cubicBezTo>
                  <a:cubicBezTo>
                    <a:pt x="-251" y="335252"/>
                    <a:pt x="-273" y="333553"/>
                    <a:pt x="761" y="332493"/>
                  </a:cubicBezTo>
                  <a:cubicBezTo>
                    <a:pt x="777" y="332476"/>
                    <a:pt x="794" y="332459"/>
                    <a:pt x="810" y="332443"/>
                  </a:cubicBezTo>
                  <a:cubicBezTo>
                    <a:pt x="2043" y="331356"/>
                    <a:pt x="1753" y="329834"/>
                    <a:pt x="2115" y="328456"/>
                  </a:cubicBezTo>
                  <a:cubicBezTo>
                    <a:pt x="4218" y="321207"/>
                    <a:pt x="883" y="313958"/>
                    <a:pt x="2115" y="306709"/>
                  </a:cubicBezTo>
                  <a:cubicBezTo>
                    <a:pt x="2623" y="303157"/>
                    <a:pt x="738" y="299460"/>
                    <a:pt x="2550" y="295328"/>
                  </a:cubicBezTo>
                  <a:cubicBezTo>
                    <a:pt x="3130" y="294241"/>
                    <a:pt x="3565" y="292936"/>
                    <a:pt x="2550" y="291921"/>
                  </a:cubicBezTo>
                  <a:cubicBezTo>
                    <a:pt x="-567" y="289021"/>
                    <a:pt x="3855" y="284672"/>
                    <a:pt x="521" y="281917"/>
                  </a:cubicBezTo>
                  <a:cubicBezTo>
                    <a:pt x="815" y="281408"/>
                    <a:pt x="1181" y="280944"/>
                    <a:pt x="1608" y="280540"/>
                  </a:cubicBezTo>
                  <a:cubicBezTo>
                    <a:pt x="2716" y="279981"/>
                    <a:pt x="3162" y="278630"/>
                    <a:pt x="2603" y="277522"/>
                  </a:cubicBezTo>
                  <a:cubicBezTo>
                    <a:pt x="2587" y="277488"/>
                    <a:pt x="2569" y="277455"/>
                    <a:pt x="2550" y="277423"/>
                  </a:cubicBezTo>
                  <a:cubicBezTo>
                    <a:pt x="1100" y="273871"/>
                    <a:pt x="4725" y="269739"/>
                    <a:pt x="1245" y="266404"/>
                  </a:cubicBezTo>
                  <a:cubicBezTo>
                    <a:pt x="1245" y="266404"/>
                    <a:pt x="1245" y="265534"/>
                    <a:pt x="1245" y="265244"/>
                  </a:cubicBezTo>
                  <a:cubicBezTo>
                    <a:pt x="5305" y="259880"/>
                    <a:pt x="2043" y="254806"/>
                    <a:pt x="593" y="249731"/>
                  </a:cubicBezTo>
                  <a:cubicBezTo>
                    <a:pt x="233" y="248823"/>
                    <a:pt x="233" y="247812"/>
                    <a:pt x="593" y="246904"/>
                  </a:cubicBezTo>
                  <a:cubicBezTo>
                    <a:pt x="2492" y="243291"/>
                    <a:pt x="2932" y="239089"/>
                    <a:pt x="1825" y="235161"/>
                  </a:cubicBezTo>
                  <a:cubicBezTo>
                    <a:pt x="-59" y="230666"/>
                    <a:pt x="3203" y="226969"/>
                    <a:pt x="2260" y="222837"/>
                  </a:cubicBezTo>
                  <a:cubicBezTo>
                    <a:pt x="2260" y="221822"/>
                    <a:pt x="2260" y="220807"/>
                    <a:pt x="1173" y="220082"/>
                  </a:cubicBezTo>
                  <a:cubicBezTo>
                    <a:pt x="292" y="219389"/>
                    <a:pt x="140" y="218113"/>
                    <a:pt x="834" y="217232"/>
                  </a:cubicBezTo>
                  <a:cubicBezTo>
                    <a:pt x="933" y="217106"/>
                    <a:pt x="1047" y="216992"/>
                    <a:pt x="1173" y="216893"/>
                  </a:cubicBezTo>
                  <a:cubicBezTo>
                    <a:pt x="2913" y="214936"/>
                    <a:pt x="2405" y="212616"/>
                    <a:pt x="2405" y="210369"/>
                  </a:cubicBezTo>
                  <a:cubicBezTo>
                    <a:pt x="2623" y="206263"/>
                    <a:pt x="2623" y="202150"/>
                    <a:pt x="2405" y="198045"/>
                  </a:cubicBezTo>
                  <a:cubicBezTo>
                    <a:pt x="2043" y="194348"/>
                    <a:pt x="-204" y="190796"/>
                    <a:pt x="2405" y="187099"/>
                  </a:cubicBezTo>
                  <a:cubicBezTo>
                    <a:pt x="2840" y="186374"/>
                    <a:pt x="2405" y="185069"/>
                    <a:pt x="1535" y="184272"/>
                  </a:cubicBezTo>
                  <a:cubicBezTo>
                    <a:pt x="935" y="183742"/>
                    <a:pt x="877" y="182826"/>
                    <a:pt x="1407" y="182226"/>
                  </a:cubicBezTo>
                  <a:cubicBezTo>
                    <a:pt x="1447" y="182180"/>
                    <a:pt x="1490" y="182137"/>
                    <a:pt x="1535" y="182097"/>
                  </a:cubicBezTo>
                  <a:cubicBezTo>
                    <a:pt x="3275" y="179922"/>
                    <a:pt x="2550" y="177385"/>
                    <a:pt x="2623" y="174848"/>
                  </a:cubicBezTo>
                  <a:cubicBezTo>
                    <a:pt x="2623" y="170934"/>
                    <a:pt x="2623" y="167019"/>
                    <a:pt x="2623" y="163105"/>
                  </a:cubicBezTo>
                  <a:cubicBezTo>
                    <a:pt x="3207" y="159455"/>
                    <a:pt x="3207" y="155736"/>
                    <a:pt x="2623" y="152086"/>
                  </a:cubicBezTo>
                  <a:cubicBezTo>
                    <a:pt x="1173" y="148099"/>
                    <a:pt x="3420" y="144837"/>
                    <a:pt x="2985" y="141067"/>
                  </a:cubicBezTo>
                  <a:cubicBezTo>
                    <a:pt x="3258" y="136361"/>
                    <a:pt x="2793" y="131640"/>
                    <a:pt x="1608" y="127077"/>
                  </a:cubicBezTo>
                  <a:cubicBezTo>
                    <a:pt x="-1074" y="120842"/>
                    <a:pt x="4145" y="115116"/>
                    <a:pt x="1608" y="108519"/>
                  </a:cubicBezTo>
                  <a:cubicBezTo>
                    <a:pt x="326" y="104236"/>
                    <a:pt x="609" y="99637"/>
                    <a:pt x="2405" y="95543"/>
                  </a:cubicBezTo>
                  <a:cubicBezTo>
                    <a:pt x="4218" y="91194"/>
                    <a:pt x="-1509" y="86772"/>
                    <a:pt x="2405" y="82350"/>
                  </a:cubicBezTo>
                  <a:cubicBezTo>
                    <a:pt x="2405" y="82350"/>
                    <a:pt x="2405" y="80972"/>
                    <a:pt x="1898" y="80682"/>
                  </a:cubicBezTo>
                  <a:cubicBezTo>
                    <a:pt x="-59" y="79233"/>
                    <a:pt x="810" y="77928"/>
                    <a:pt x="1898" y="76478"/>
                  </a:cubicBezTo>
                  <a:cubicBezTo>
                    <a:pt x="2805" y="75304"/>
                    <a:pt x="2805" y="73665"/>
                    <a:pt x="1898" y="72491"/>
                  </a:cubicBezTo>
                  <a:cubicBezTo>
                    <a:pt x="1011" y="71627"/>
                    <a:pt x="676" y="70343"/>
                    <a:pt x="1028" y="69156"/>
                  </a:cubicBezTo>
                  <a:cubicBezTo>
                    <a:pt x="1936" y="65157"/>
                    <a:pt x="2446" y="61078"/>
                    <a:pt x="2550" y="56978"/>
                  </a:cubicBezTo>
                  <a:cubicBezTo>
                    <a:pt x="3565" y="48496"/>
                    <a:pt x="2043" y="39942"/>
                    <a:pt x="2550" y="31316"/>
                  </a:cubicBezTo>
                  <a:cubicBezTo>
                    <a:pt x="2550" y="27837"/>
                    <a:pt x="1825" y="24067"/>
                    <a:pt x="1825" y="20370"/>
                  </a:cubicBezTo>
                  <a:cubicBezTo>
                    <a:pt x="1825" y="13556"/>
                    <a:pt x="1825" y="6814"/>
                    <a:pt x="1825" y="0"/>
                  </a:cubicBezTo>
                  <a:close/>
                </a:path>
              </a:pathLst>
            </a:custGeom>
            <a:grpFill/>
            <a:ln w="7247" cap="flat">
              <a:solidFill>
                <a:schemeClr val="accent1"/>
              </a:solidFill>
              <a:prstDash val="solid"/>
              <a:miter/>
            </a:ln>
          </p:spPr>
          <p:txBody>
            <a:bodyPr rtlCol="0" anchor="ctr"/>
            <a:lstStyle/>
            <a:p>
              <a:endParaRPr lang="en-ID"/>
            </a:p>
          </p:txBody>
        </p:sp>
        <p:sp>
          <p:nvSpPr>
            <p:cNvPr id="43" name="Freeform: Shape 83">
              <a:extLst>
                <a:ext uri="{FF2B5EF4-FFF2-40B4-BE49-F238E27FC236}">
                  <a16:creationId xmlns:a16="http://schemas.microsoft.com/office/drawing/2014/main" id="{9DB9B46B-FE14-99FF-AD40-7C0501484578}"/>
                </a:ext>
              </a:extLst>
            </p:cNvPr>
            <p:cNvSpPr/>
            <p:nvPr/>
          </p:nvSpPr>
          <p:spPr>
            <a:xfrm>
              <a:off x="9770232" y="1333184"/>
              <a:ext cx="74814" cy="707728"/>
            </a:xfrm>
            <a:custGeom>
              <a:avLst/>
              <a:gdLst>
                <a:gd name="connsiteX0" fmla="*/ 4494 w 74814"/>
                <a:gd name="connsiteY0" fmla="*/ 706424 h 707728"/>
                <a:gd name="connsiteX1" fmla="*/ 3190 w 74814"/>
                <a:gd name="connsiteY1" fmla="*/ 700045 h 707728"/>
                <a:gd name="connsiteX2" fmla="*/ 3190 w 74814"/>
                <a:gd name="connsiteY2" fmla="*/ 643937 h 707728"/>
                <a:gd name="connsiteX3" fmla="*/ 3190 w 74814"/>
                <a:gd name="connsiteY3" fmla="*/ 597180 h 707728"/>
                <a:gd name="connsiteX4" fmla="*/ 2247 w 74814"/>
                <a:gd name="connsiteY4" fmla="*/ 586814 h 707728"/>
                <a:gd name="connsiteX5" fmla="*/ 2247 w 74814"/>
                <a:gd name="connsiteY5" fmla="*/ 583334 h 707728"/>
                <a:gd name="connsiteX6" fmla="*/ 2247 w 74814"/>
                <a:gd name="connsiteY6" fmla="*/ 567314 h 707728"/>
                <a:gd name="connsiteX7" fmla="*/ 2247 w 74814"/>
                <a:gd name="connsiteY7" fmla="*/ 565574 h 707728"/>
                <a:gd name="connsiteX8" fmla="*/ 3262 w 74814"/>
                <a:gd name="connsiteY8" fmla="*/ 525922 h 707728"/>
                <a:gd name="connsiteX9" fmla="*/ 3262 w 74814"/>
                <a:gd name="connsiteY9" fmla="*/ 504174 h 707728"/>
                <a:gd name="connsiteX10" fmla="*/ 2247 w 74814"/>
                <a:gd name="connsiteY10" fmla="*/ 493881 h 707728"/>
                <a:gd name="connsiteX11" fmla="*/ 2247 w 74814"/>
                <a:gd name="connsiteY11" fmla="*/ 490401 h 707728"/>
                <a:gd name="connsiteX12" fmla="*/ 2247 w 74814"/>
                <a:gd name="connsiteY12" fmla="*/ 475903 h 707728"/>
                <a:gd name="connsiteX13" fmla="*/ 2610 w 74814"/>
                <a:gd name="connsiteY13" fmla="*/ 471698 h 707728"/>
                <a:gd name="connsiteX14" fmla="*/ 2610 w 74814"/>
                <a:gd name="connsiteY14" fmla="*/ 465682 h 707728"/>
                <a:gd name="connsiteX15" fmla="*/ 2610 w 74814"/>
                <a:gd name="connsiteY15" fmla="*/ 457853 h 707728"/>
                <a:gd name="connsiteX16" fmla="*/ 2610 w 74814"/>
                <a:gd name="connsiteY16" fmla="*/ 444514 h 707728"/>
                <a:gd name="connsiteX17" fmla="*/ 2247 w 74814"/>
                <a:gd name="connsiteY17" fmla="*/ 420592 h 707728"/>
                <a:gd name="connsiteX18" fmla="*/ 2247 w 74814"/>
                <a:gd name="connsiteY18" fmla="*/ 395510 h 707728"/>
                <a:gd name="connsiteX19" fmla="*/ 2247 w 74814"/>
                <a:gd name="connsiteY19" fmla="*/ 378838 h 707728"/>
                <a:gd name="connsiteX20" fmla="*/ 1450 w 74814"/>
                <a:gd name="connsiteY20" fmla="*/ 370936 h 707728"/>
                <a:gd name="connsiteX21" fmla="*/ 1015 w 74814"/>
                <a:gd name="connsiteY21" fmla="*/ 364847 h 707728"/>
                <a:gd name="connsiteX22" fmla="*/ 2247 w 74814"/>
                <a:gd name="connsiteY22" fmla="*/ 323672 h 707728"/>
                <a:gd name="connsiteX23" fmla="*/ 1522 w 74814"/>
                <a:gd name="connsiteY23" fmla="*/ 307144 h 707728"/>
                <a:gd name="connsiteX24" fmla="*/ 2030 w 74814"/>
                <a:gd name="connsiteY24" fmla="*/ 294603 h 707728"/>
                <a:gd name="connsiteX25" fmla="*/ 2030 w 74814"/>
                <a:gd name="connsiteY25" fmla="*/ 264737 h 707728"/>
                <a:gd name="connsiteX26" fmla="*/ 2030 w 74814"/>
                <a:gd name="connsiteY26" fmla="*/ 239872 h 707728"/>
                <a:gd name="connsiteX27" fmla="*/ 2030 w 74814"/>
                <a:gd name="connsiteY27" fmla="*/ 207686 h 707728"/>
                <a:gd name="connsiteX28" fmla="*/ 2610 w 74814"/>
                <a:gd name="connsiteY28" fmla="*/ 199205 h 707728"/>
                <a:gd name="connsiteX29" fmla="*/ 2030 w 74814"/>
                <a:gd name="connsiteY29" fmla="*/ 194348 h 707728"/>
                <a:gd name="connsiteX30" fmla="*/ 2030 w 74814"/>
                <a:gd name="connsiteY30" fmla="*/ 187099 h 707728"/>
                <a:gd name="connsiteX31" fmla="*/ 2537 w 74814"/>
                <a:gd name="connsiteY31" fmla="*/ 175790 h 707728"/>
                <a:gd name="connsiteX32" fmla="*/ 2537 w 74814"/>
                <a:gd name="connsiteY32" fmla="*/ 166802 h 707728"/>
                <a:gd name="connsiteX33" fmla="*/ 1232 w 74814"/>
                <a:gd name="connsiteY33" fmla="*/ 133963 h 707728"/>
                <a:gd name="connsiteX34" fmla="*/ 652 w 74814"/>
                <a:gd name="connsiteY34" fmla="*/ 131571 h 707728"/>
                <a:gd name="connsiteX35" fmla="*/ 1740 w 74814"/>
                <a:gd name="connsiteY35" fmla="*/ 80827 h 707728"/>
                <a:gd name="connsiteX36" fmla="*/ 0 w 74814"/>
                <a:gd name="connsiteY36" fmla="*/ 61037 h 707728"/>
                <a:gd name="connsiteX37" fmla="*/ 0 w 74814"/>
                <a:gd name="connsiteY37" fmla="*/ 59298 h 707728"/>
                <a:gd name="connsiteX38" fmla="*/ 1232 w 74814"/>
                <a:gd name="connsiteY38" fmla="*/ 28561 h 707728"/>
                <a:gd name="connsiteX39" fmla="*/ 1232 w 74814"/>
                <a:gd name="connsiteY39" fmla="*/ 0 h 707728"/>
                <a:gd name="connsiteX40" fmla="*/ 73796 w 74814"/>
                <a:gd name="connsiteY40" fmla="*/ 0 h 707728"/>
                <a:gd name="connsiteX41" fmla="*/ 73796 w 74814"/>
                <a:gd name="connsiteY41" fmla="*/ 71549 h 707728"/>
                <a:gd name="connsiteX42" fmla="*/ 74158 w 74814"/>
                <a:gd name="connsiteY42" fmla="*/ 102285 h 707728"/>
                <a:gd name="connsiteX43" fmla="*/ 74738 w 74814"/>
                <a:gd name="connsiteY43" fmla="*/ 120697 h 707728"/>
                <a:gd name="connsiteX44" fmla="*/ 74738 w 74814"/>
                <a:gd name="connsiteY44" fmla="*/ 123090 h 707728"/>
                <a:gd name="connsiteX45" fmla="*/ 73723 w 74814"/>
                <a:gd name="connsiteY45" fmla="*/ 137588 h 707728"/>
                <a:gd name="connsiteX46" fmla="*/ 73723 w 74814"/>
                <a:gd name="connsiteY46" fmla="*/ 141212 h 707728"/>
                <a:gd name="connsiteX47" fmla="*/ 73071 w 74814"/>
                <a:gd name="connsiteY47" fmla="*/ 153826 h 707728"/>
                <a:gd name="connsiteX48" fmla="*/ 73796 w 74814"/>
                <a:gd name="connsiteY48" fmla="*/ 179705 h 707728"/>
                <a:gd name="connsiteX49" fmla="*/ 73071 w 74814"/>
                <a:gd name="connsiteY49" fmla="*/ 195581 h 707728"/>
                <a:gd name="connsiteX50" fmla="*/ 73143 w 74814"/>
                <a:gd name="connsiteY50" fmla="*/ 207686 h 707728"/>
                <a:gd name="connsiteX51" fmla="*/ 73143 w 74814"/>
                <a:gd name="connsiteY51" fmla="*/ 231608 h 707728"/>
                <a:gd name="connsiteX52" fmla="*/ 72418 w 74814"/>
                <a:gd name="connsiteY52" fmla="*/ 249659 h 707728"/>
                <a:gd name="connsiteX53" fmla="*/ 72418 w 74814"/>
                <a:gd name="connsiteY53" fmla="*/ 250891 h 707728"/>
                <a:gd name="connsiteX54" fmla="*/ 72418 w 74814"/>
                <a:gd name="connsiteY54" fmla="*/ 319105 h 707728"/>
                <a:gd name="connsiteX55" fmla="*/ 73288 w 74814"/>
                <a:gd name="connsiteY55" fmla="*/ 334908 h 707728"/>
                <a:gd name="connsiteX56" fmla="*/ 72491 w 74814"/>
                <a:gd name="connsiteY56" fmla="*/ 354553 h 707728"/>
                <a:gd name="connsiteX57" fmla="*/ 74013 w 74814"/>
                <a:gd name="connsiteY57" fmla="*/ 374416 h 707728"/>
                <a:gd name="connsiteX58" fmla="*/ 73506 w 74814"/>
                <a:gd name="connsiteY58" fmla="*/ 376083 h 707728"/>
                <a:gd name="connsiteX59" fmla="*/ 72418 w 74814"/>
                <a:gd name="connsiteY59" fmla="*/ 383332 h 707728"/>
                <a:gd name="connsiteX60" fmla="*/ 72418 w 74814"/>
                <a:gd name="connsiteY60" fmla="*/ 408631 h 707728"/>
                <a:gd name="connsiteX61" fmla="*/ 72418 w 74814"/>
                <a:gd name="connsiteY61" fmla="*/ 433713 h 707728"/>
                <a:gd name="connsiteX62" fmla="*/ 72418 w 74814"/>
                <a:gd name="connsiteY62" fmla="*/ 459810 h 707728"/>
                <a:gd name="connsiteX63" fmla="*/ 71621 w 74814"/>
                <a:gd name="connsiteY63" fmla="*/ 482210 h 707728"/>
                <a:gd name="connsiteX64" fmla="*/ 71621 w 74814"/>
                <a:gd name="connsiteY64" fmla="*/ 503957 h 707728"/>
                <a:gd name="connsiteX65" fmla="*/ 71621 w 74814"/>
                <a:gd name="connsiteY65" fmla="*/ 549191 h 707728"/>
                <a:gd name="connsiteX66" fmla="*/ 71621 w 74814"/>
                <a:gd name="connsiteY66" fmla="*/ 578550 h 707728"/>
                <a:gd name="connsiteX67" fmla="*/ 71621 w 74814"/>
                <a:gd name="connsiteY67" fmla="*/ 699320 h 707728"/>
                <a:gd name="connsiteX68" fmla="*/ 70389 w 74814"/>
                <a:gd name="connsiteY68" fmla="*/ 707729 h 707728"/>
                <a:gd name="connsiteX69" fmla="*/ 44654 w 74814"/>
                <a:gd name="connsiteY69" fmla="*/ 707221 h 707728"/>
                <a:gd name="connsiteX70" fmla="*/ 15151 w 74814"/>
                <a:gd name="connsiteY70" fmla="*/ 707656 h 707728"/>
                <a:gd name="connsiteX71" fmla="*/ 4494 w 74814"/>
                <a:gd name="connsiteY71" fmla="*/ 706424 h 70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4814" h="707728">
                  <a:moveTo>
                    <a:pt x="4494" y="706424"/>
                  </a:moveTo>
                  <a:cubicBezTo>
                    <a:pt x="2465" y="704612"/>
                    <a:pt x="3190" y="702220"/>
                    <a:pt x="3190" y="700045"/>
                  </a:cubicBezTo>
                  <a:cubicBezTo>
                    <a:pt x="3190" y="681342"/>
                    <a:pt x="3190" y="662639"/>
                    <a:pt x="3190" y="643937"/>
                  </a:cubicBezTo>
                  <a:lnTo>
                    <a:pt x="3190" y="597180"/>
                  </a:lnTo>
                  <a:cubicBezTo>
                    <a:pt x="3530" y="593696"/>
                    <a:pt x="3211" y="590180"/>
                    <a:pt x="2247" y="586814"/>
                  </a:cubicBezTo>
                  <a:cubicBezTo>
                    <a:pt x="1692" y="585721"/>
                    <a:pt x="1692" y="584428"/>
                    <a:pt x="2247" y="583334"/>
                  </a:cubicBezTo>
                  <a:cubicBezTo>
                    <a:pt x="4286" y="578189"/>
                    <a:pt x="4286" y="572459"/>
                    <a:pt x="2247" y="567314"/>
                  </a:cubicBezTo>
                  <a:cubicBezTo>
                    <a:pt x="2029" y="566754"/>
                    <a:pt x="2029" y="566134"/>
                    <a:pt x="2247" y="565574"/>
                  </a:cubicBezTo>
                  <a:cubicBezTo>
                    <a:pt x="4070" y="552437"/>
                    <a:pt x="4411" y="539135"/>
                    <a:pt x="3262" y="525922"/>
                  </a:cubicBezTo>
                  <a:cubicBezTo>
                    <a:pt x="2895" y="518677"/>
                    <a:pt x="2895" y="511419"/>
                    <a:pt x="3262" y="504174"/>
                  </a:cubicBezTo>
                  <a:cubicBezTo>
                    <a:pt x="3672" y="500710"/>
                    <a:pt x="3325" y="497199"/>
                    <a:pt x="2247" y="493881"/>
                  </a:cubicBezTo>
                  <a:cubicBezTo>
                    <a:pt x="1837" y="492757"/>
                    <a:pt x="1837" y="491525"/>
                    <a:pt x="2247" y="490401"/>
                  </a:cubicBezTo>
                  <a:cubicBezTo>
                    <a:pt x="3283" y="485624"/>
                    <a:pt x="3283" y="480680"/>
                    <a:pt x="2247" y="475903"/>
                  </a:cubicBezTo>
                  <a:cubicBezTo>
                    <a:pt x="2038" y="474492"/>
                    <a:pt x="2162" y="473053"/>
                    <a:pt x="2610" y="471698"/>
                  </a:cubicBezTo>
                  <a:cubicBezTo>
                    <a:pt x="3332" y="469758"/>
                    <a:pt x="3332" y="467622"/>
                    <a:pt x="2610" y="465682"/>
                  </a:cubicBezTo>
                  <a:cubicBezTo>
                    <a:pt x="1664" y="463158"/>
                    <a:pt x="1664" y="460377"/>
                    <a:pt x="2610" y="457853"/>
                  </a:cubicBezTo>
                  <a:cubicBezTo>
                    <a:pt x="3190" y="453426"/>
                    <a:pt x="3190" y="448941"/>
                    <a:pt x="2610" y="444514"/>
                  </a:cubicBezTo>
                  <a:cubicBezTo>
                    <a:pt x="3045" y="436540"/>
                    <a:pt x="2610" y="428566"/>
                    <a:pt x="2247" y="420592"/>
                  </a:cubicBezTo>
                  <a:cubicBezTo>
                    <a:pt x="1885" y="412618"/>
                    <a:pt x="2247" y="403847"/>
                    <a:pt x="2247" y="395510"/>
                  </a:cubicBezTo>
                  <a:cubicBezTo>
                    <a:pt x="2247" y="389929"/>
                    <a:pt x="2247" y="384347"/>
                    <a:pt x="2247" y="378838"/>
                  </a:cubicBezTo>
                  <a:cubicBezTo>
                    <a:pt x="2417" y="376178"/>
                    <a:pt x="2147" y="373508"/>
                    <a:pt x="1450" y="370936"/>
                  </a:cubicBezTo>
                  <a:cubicBezTo>
                    <a:pt x="802" y="368974"/>
                    <a:pt x="653" y="366881"/>
                    <a:pt x="1015" y="364847"/>
                  </a:cubicBezTo>
                  <a:cubicBezTo>
                    <a:pt x="2548" y="351179"/>
                    <a:pt x="2960" y="337408"/>
                    <a:pt x="2247" y="323672"/>
                  </a:cubicBezTo>
                  <a:cubicBezTo>
                    <a:pt x="2404" y="318153"/>
                    <a:pt x="2162" y="312629"/>
                    <a:pt x="1522" y="307144"/>
                  </a:cubicBezTo>
                  <a:cubicBezTo>
                    <a:pt x="1015" y="303230"/>
                    <a:pt x="2465" y="298663"/>
                    <a:pt x="2030" y="294603"/>
                  </a:cubicBezTo>
                  <a:cubicBezTo>
                    <a:pt x="1087" y="284672"/>
                    <a:pt x="2030" y="274741"/>
                    <a:pt x="2030" y="264737"/>
                  </a:cubicBezTo>
                  <a:cubicBezTo>
                    <a:pt x="2030" y="256618"/>
                    <a:pt x="2030" y="248136"/>
                    <a:pt x="2030" y="239872"/>
                  </a:cubicBezTo>
                  <a:cubicBezTo>
                    <a:pt x="2610" y="229152"/>
                    <a:pt x="2610" y="218407"/>
                    <a:pt x="2030" y="207686"/>
                  </a:cubicBezTo>
                  <a:cubicBezTo>
                    <a:pt x="1667" y="205077"/>
                    <a:pt x="2682" y="202105"/>
                    <a:pt x="2610" y="199205"/>
                  </a:cubicBezTo>
                  <a:cubicBezTo>
                    <a:pt x="2681" y="197565"/>
                    <a:pt x="2485" y="195925"/>
                    <a:pt x="2030" y="194348"/>
                  </a:cubicBezTo>
                  <a:cubicBezTo>
                    <a:pt x="1177" y="192007"/>
                    <a:pt x="1177" y="189440"/>
                    <a:pt x="2030" y="187099"/>
                  </a:cubicBezTo>
                  <a:cubicBezTo>
                    <a:pt x="3069" y="183419"/>
                    <a:pt x="3243" y="179548"/>
                    <a:pt x="2537" y="175790"/>
                  </a:cubicBezTo>
                  <a:cubicBezTo>
                    <a:pt x="2249" y="172801"/>
                    <a:pt x="2249" y="169791"/>
                    <a:pt x="2537" y="166802"/>
                  </a:cubicBezTo>
                  <a:cubicBezTo>
                    <a:pt x="1957" y="155855"/>
                    <a:pt x="4639" y="145054"/>
                    <a:pt x="1232" y="133963"/>
                  </a:cubicBezTo>
                  <a:cubicBezTo>
                    <a:pt x="1232" y="133166"/>
                    <a:pt x="507" y="132296"/>
                    <a:pt x="652" y="131571"/>
                  </a:cubicBezTo>
                  <a:cubicBezTo>
                    <a:pt x="2081" y="114696"/>
                    <a:pt x="2444" y="97748"/>
                    <a:pt x="1740" y="80827"/>
                  </a:cubicBezTo>
                  <a:cubicBezTo>
                    <a:pt x="2470" y="74181"/>
                    <a:pt x="1878" y="67455"/>
                    <a:pt x="0" y="61037"/>
                  </a:cubicBezTo>
                  <a:cubicBezTo>
                    <a:pt x="0" y="60530"/>
                    <a:pt x="0" y="59877"/>
                    <a:pt x="0" y="59298"/>
                  </a:cubicBezTo>
                  <a:cubicBezTo>
                    <a:pt x="507" y="49004"/>
                    <a:pt x="1667" y="38783"/>
                    <a:pt x="1232" y="28561"/>
                  </a:cubicBezTo>
                  <a:cubicBezTo>
                    <a:pt x="797" y="18340"/>
                    <a:pt x="2102" y="9496"/>
                    <a:pt x="1232" y="0"/>
                  </a:cubicBezTo>
                  <a:lnTo>
                    <a:pt x="73796" y="0"/>
                  </a:lnTo>
                  <a:cubicBezTo>
                    <a:pt x="73796" y="23850"/>
                    <a:pt x="73796" y="47699"/>
                    <a:pt x="73796" y="71549"/>
                  </a:cubicBezTo>
                  <a:cubicBezTo>
                    <a:pt x="73796" y="81770"/>
                    <a:pt x="73796" y="91991"/>
                    <a:pt x="74158" y="102285"/>
                  </a:cubicBezTo>
                  <a:cubicBezTo>
                    <a:pt x="73609" y="108423"/>
                    <a:pt x="73804" y="114605"/>
                    <a:pt x="74738" y="120697"/>
                  </a:cubicBezTo>
                  <a:cubicBezTo>
                    <a:pt x="74840" y="121491"/>
                    <a:pt x="74840" y="122296"/>
                    <a:pt x="74738" y="123090"/>
                  </a:cubicBezTo>
                  <a:cubicBezTo>
                    <a:pt x="73565" y="127828"/>
                    <a:pt x="73222" y="132733"/>
                    <a:pt x="73723" y="137588"/>
                  </a:cubicBezTo>
                  <a:cubicBezTo>
                    <a:pt x="73867" y="138792"/>
                    <a:pt x="73867" y="140008"/>
                    <a:pt x="73723" y="141212"/>
                  </a:cubicBezTo>
                  <a:cubicBezTo>
                    <a:pt x="73006" y="145376"/>
                    <a:pt x="72787" y="149610"/>
                    <a:pt x="73071" y="153826"/>
                  </a:cubicBezTo>
                  <a:cubicBezTo>
                    <a:pt x="74738" y="162452"/>
                    <a:pt x="73071" y="171079"/>
                    <a:pt x="73796" y="179705"/>
                  </a:cubicBezTo>
                  <a:cubicBezTo>
                    <a:pt x="74382" y="185003"/>
                    <a:pt x="74138" y="190359"/>
                    <a:pt x="73071" y="195581"/>
                  </a:cubicBezTo>
                  <a:cubicBezTo>
                    <a:pt x="72840" y="199613"/>
                    <a:pt x="72865" y="203657"/>
                    <a:pt x="73143" y="207686"/>
                  </a:cubicBezTo>
                  <a:cubicBezTo>
                    <a:pt x="72346" y="215733"/>
                    <a:pt x="74158" y="223707"/>
                    <a:pt x="73143" y="231608"/>
                  </a:cubicBezTo>
                  <a:cubicBezTo>
                    <a:pt x="72346" y="237625"/>
                    <a:pt x="74811" y="243714"/>
                    <a:pt x="72418" y="249659"/>
                  </a:cubicBezTo>
                  <a:cubicBezTo>
                    <a:pt x="72345" y="250066"/>
                    <a:pt x="72345" y="250484"/>
                    <a:pt x="72418" y="250891"/>
                  </a:cubicBezTo>
                  <a:cubicBezTo>
                    <a:pt x="72418" y="273581"/>
                    <a:pt x="72418" y="296343"/>
                    <a:pt x="72418" y="319105"/>
                  </a:cubicBezTo>
                  <a:cubicBezTo>
                    <a:pt x="72991" y="324353"/>
                    <a:pt x="73282" y="329629"/>
                    <a:pt x="73288" y="334908"/>
                  </a:cubicBezTo>
                  <a:cubicBezTo>
                    <a:pt x="72590" y="341431"/>
                    <a:pt x="72323" y="347994"/>
                    <a:pt x="72491" y="354553"/>
                  </a:cubicBezTo>
                  <a:cubicBezTo>
                    <a:pt x="71338" y="361198"/>
                    <a:pt x="71861" y="368025"/>
                    <a:pt x="74013" y="374416"/>
                  </a:cubicBezTo>
                  <a:cubicBezTo>
                    <a:pt x="74013" y="374416"/>
                    <a:pt x="74013" y="375575"/>
                    <a:pt x="73506" y="376083"/>
                  </a:cubicBezTo>
                  <a:cubicBezTo>
                    <a:pt x="72303" y="378297"/>
                    <a:pt x="71918" y="380863"/>
                    <a:pt x="72418" y="383332"/>
                  </a:cubicBezTo>
                  <a:cubicBezTo>
                    <a:pt x="72418" y="391741"/>
                    <a:pt x="72418" y="400150"/>
                    <a:pt x="72418" y="408631"/>
                  </a:cubicBezTo>
                  <a:cubicBezTo>
                    <a:pt x="72418" y="417113"/>
                    <a:pt x="71548" y="425449"/>
                    <a:pt x="72418" y="433713"/>
                  </a:cubicBezTo>
                  <a:cubicBezTo>
                    <a:pt x="73288" y="441977"/>
                    <a:pt x="70099" y="451183"/>
                    <a:pt x="72418" y="459810"/>
                  </a:cubicBezTo>
                  <a:cubicBezTo>
                    <a:pt x="69736" y="467059"/>
                    <a:pt x="72853" y="474743"/>
                    <a:pt x="71621" y="482210"/>
                  </a:cubicBezTo>
                  <a:cubicBezTo>
                    <a:pt x="71209" y="489453"/>
                    <a:pt x="71209" y="496714"/>
                    <a:pt x="71621" y="503957"/>
                  </a:cubicBezTo>
                  <a:cubicBezTo>
                    <a:pt x="70969" y="518962"/>
                    <a:pt x="72128" y="534041"/>
                    <a:pt x="71621" y="549191"/>
                  </a:cubicBezTo>
                  <a:cubicBezTo>
                    <a:pt x="71259" y="558905"/>
                    <a:pt x="71621" y="568764"/>
                    <a:pt x="71621" y="578550"/>
                  </a:cubicBezTo>
                  <a:lnTo>
                    <a:pt x="71621" y="699320"/>
                  </a:lnTo>
                  <a:cubicBezTo>
                    <a:pt x="72013" y="702183"/>
                    <a:pt x="71585" y="705097"/>
                    <a:pt x="70389" y="707729"/>
                  </a:cubicBezTo>
                  <a:cubicBezTo>
                    <a:pt x="61835" y="707221"/>
                    <a:pt x="53208" y="707729"/>
                    <a:pt x="44654" y="707221"/>
                  </a:cubicBezTo>
                  <a:cubicBezTo>
                    <a:pt x="34820" y="706786"/>
                    <a:pt x="24968" y="706931"/>
                    <a:pt x="15151" y="707656"/>
                  </a:cubicBezTo>
                  <a:cubicBezTo>
                    <a:pt x="11236" y="707874"/>
                    <a:pt x="8046" y="705482"/>
                    <a:pt x="4494" y="706424"/>
                  </a:cubicBezTo>
                  <a:close/>
                </a:path>
              </a:pathLst>
            </a:custGeom>
            <a:grpFill/>
            <a:ln w="7247" cap="flat">
              <a:solidFill>
                <a:schemeClr val="accent1"/>
              </a:solidFill>
              <a:prstDash val="solid"/>
              <a:miter/>
            </a:ln>
          </p:spPr>
          <p:txBody>
            <a:bodyPr rtlCol="0" anchor="ctr"/>
            <a:lstStyle/>
            <a:p>
              <a:endParaRPr lang="en-ID"/>
            </a:p>
          </p:txBody>
        </p:sp>
        <p:sp>
          <p:nvSpPr>
            <p:cNvPr id="44" name="Freeform: Shape 84">
              <a:extLst>
                <a:ext uri="{FF2B5EF4-FFF2-40B4-BE49-F238E27FC236}">
                  <a16:creationId xmlns:a16="http://schemas.microsoft.com/office/drawing/2014/main" id="{C0C221B5-6625-0DC7-00AD-FE03A3F5A362}"/>
                </a:ext>
              </a:extLst>
            </p:cNvPr>
            <p:cNvSpPr/>
            <p:nvPr/>
          </p:nvSpPr>
          <p:spPr>
            <a:xfrm>
              <a:off x="9840186" y="1333402"/>
              <a:ext cx="20728" cy="707221"/>
            </a:xfrm>
            <a:custGeom>
              <a:avLst/>
              <a:gdLst>
                <a:gd name="connsiteX0" fmla="*/ 0 w 20728"/>
                <a:gd name="connsiteY0" fmla="*/ 707221 h 707221"/>
                <a:gd name="connsiteX1" fmla="*/ 1232 w 20728"/>
                <a:gd name="connsiteY1" fmla="*/ 698812 h 707221"/>
                <a:gd name="connsiteX2" fmla="*/ 1232 w 20728"/>
                <a:gd name="connsiteY2" fmla="*/ 578043 h 707221"/>
                <a:gd name="connsiteX3" fmla="*/ 1232 w 20728"/>
                <a:gd name="connsiteY3" fmla="*/ 548684 h 707221"/>
                <a:gd name="connsiteX4" fmla="*/ 1232 w 20728"/>
                <a:gd name="connsiteY4" fmla="*/ 503449 h 707221"/>
                <a:gd name="connsiteX5" fmla="*/ 1232 w 20728"/>
                <a:gd name="connsiteY5" fmla="*/ 481702 h 707221"/>
                <a:gd name="connsiteX6" fmla="*/ 2030 w 20728"/>
                <a:gd name="connsiteY6" fmla="*/ 459302 h 707221"/>
                <a:gd name="connsiteX7" fmla="*/ 2030 w 20728"/>
                <a:gd name="connsiteY7" fmla="*/ 433206 h 707221"/>
                <a:gd name="connsiteX8" fmla="*/ 2030 w 20728"/>
                <a:gd name="connsiteY8" fmla="*/ 408124 h 707221"/>
                <a:gd name="connsiteX9" fmla="*/ 2030 w 20728"/>
                <a:gd name="connsiteY9" fmla="*/ 382825 h 707221"/>
                <a:gd name="connsiteX10" fmla="*/ 3117 w 20728"/>
                <a:gd name="connsiteY10" fmla="*/ 375575 h 707221"/>
                <a:gd name="connsiteX11" fmla="*/ 3625 w 20728"/>
                <a:gd name="connsiteY11" fmla="*/ 373908 h 707221"/>
                <a:gd name="connsiteX12" fmla="*/ 2030 w 20728"/>
                <a:gd name="connsiteY12" fmla="*/ 354191 h 707221"/>
                <a:gd name="connsiteX13" fmla="*/ 2827 w 20728"/>
                <a:gd name="connsiteY13" fmla="*/ 334546 h 707221"/>
                <a:gd name="connsiteX14" fmla="*/ 1957 w 20728"/>
                <a:gd name="connsiteY14" fmla="*/ 318743 h 707221"/>
                <a:gd name="connsiteX15" fmla="*/ 1957 w 20728"/>
                <a:gd name="connsiteY15" fmla="*/ 250529 h 707221"/>
                <a:gd name="connsiteX16" fmla="*/ 1957 w 20728"/>
                <a:gd name="connsiteY16" fmla="*/ 249296 h 707221"/>
                <a:gd name="connsiteX17" fmla="*/ 2682 w 20728"/>
                <a:gd name="connsiteY17" fmla="*/ 231246 h 707221"/>
                <a:gd name="connsiteX18" fmla="*/ 2682 w 20728"/>
                <a:gd name="connsiteY18" fmla="*/ 207324 h 707221"/>
                <a:gd name="connsiteX19" fmla="*/ 2175 w 20728"/>
                <a:gd name="connsiteY19" fmla="*/ 195218 h 707221"/>
                <a:gd name="connsiteX20" fmla="*/ 2900 w 20728"/>
                <a:gd name="connsiteY20" fmla="*/ 179343 h 707221"/>
                <a:gd name="connsiteX21" fmla="*/ 2175 w 20728"/>
                <a:gd name="connsiteY21" fmla="*/ 153463 h 707221"/>
                <a:gd name="connsiteX22" fmla="*/ 2827 w 20728"/>
                <a:gd name="connsiteY22" fmla="*/ 140850 h 707221"/>
                <a:gd name="connsiteX23" fmla="*/ 2827 w 20728"/>
                <a:gd name="connsiteY23" fmla="*/ 137225 h 707221"/>
                <a:gd name="connsiteX24" fmla="*/ 3842 w 20728"/>
                <a:gd name="connsiteY24" fmla="*/ 122727 h 707221"/>
                <a:gd name="connsiteX25" fmla="*/ 4784 w 20728"/>
                <a:gd name="connsiteY25" fmla="*/ 120480 h 707221"/>
                <a:gd name="connsiteX26" fmla="*/ 4059 w 20728"/>
                <a:gd name="connsiteY26" fmla="*/ 102285 h 707221"/>
                <a:gd name="connsiteX27" fmla="*/ 3697 w 20728"/>
                <a:gd name="connsiteY27" fmla="*/ 71549 h 707221"/>
                <a:gd name="connsiteX28" fmla="*/ 3697 w 20728"/>
                <a:gd name="connsiteY28" fmla="*/ 0 h 707221"/>
                <a:gd name="connsiteX29" fmla="*/ 17108 w 20728"/>
                <a:gd name="connsiteY29" fmla="*/ 0 h 707221"/>
                <a:gd name="connsiteX30" fmla="*/ 17108 w 20728"/>
                <a:gd name="connsiteY30" fmla="*/ 20370 h 707221"/>
                <a:gd name="connsiteX31" fmla="*/ 17833 w 20728"/>
                <a:gd name="connsiteY31" fmla="*/ 31316 h 707221"/>
                <a:gd name="connsiteX32" fmla="*/ 17833 w 20728"/>
                <a:gd name="connsiteY32" fmla="*/ 56978 h 707221"/>
                <a:gd name="connsiteX33" fmla="*/ 16310 w 20728"/>
                <a:gd name="connsiteY33" fmla="*/ 69156 h 707221"/>
                <a:gd name="connsiteX34" fmla="*/ 17180 w 20728"/>
                <a:gd name="connsiteY34" fmla="*/ 72491 h 707221"/>
                <a:gd name="connsiteX35" fmla="*/ 17180 w 20728"/>
                <a:gd name="connsiteY35" fmla="*/ 76478 h 707221"/>
                <a:gd name="connsiteX36" fmla="*/ 17180 w 20728"/>
                <a:gd name="connsiteY36" fmla="*/ 80682 h 707221"/>
                <a:gd name="connsiteX37" fmla="*/ 17688 w 20728"/>
                <a:gd name="connsiteY37" fmla="*/ 82350 h 707221"/>
                <a:gd name="connsiteX38" fmla="*/ 17688 w 20728"/>
                <a:gd name="connsiteY38" fmla="*/ 95543 h 707221"/>
                <a:gd name="connsiteX39" fmla="*/ 16890 w 20728"/>
                <a:gd name="connsiteY39" fmla="*/ 108519 h 707221"/>
                <a:gd name="connsiteX40" fmla="*/ 16890 w 20728"/>
                <a:gd name="connsiteY40" fmla="*/ 127077 h 707221"/>
                <a:gd name="connsiteX41" fmla="*/ 18268 w 20728"/>
                <a:gd name="connsiteY41" fmla="*/ 141067 h 707221"/>
                <a:gd name="connsiteX42" fmla="*/ 17905 w 20728"/>
                <a:gd name="connsiteY42" fmla="*/ 152086 h 707221"/>
                <a:gd name="connsiteX43" fmla="*/ 17905 w 20728"/>
                <a:gd name="connsiteY43" fmla="*/ 163105 h 707221"/>
                <a:gd name="connsiteX44" fmla="*/ 17905 w 20728"/>
                <a:gd name="connsiteY44" fmla="*/ 174848 h 707221"/>
                <a:gd name="connsiteX45" fmla="*/ 16818 w 20728"/>
                <a:gd name="connsiteY45" fmla="*/ 182097 h 707221"/>
                <a:gd name="connsiteX46" fmla="*/ 16690 w 20728"/>
                <a:gd name="connsiteY46" fmla="*/ 184144 h 707221"/>
                <a:gd name="connsiteX47" fmla="*/ 16818 w 20728"/>
                <a:gd name="connsiteY47" fmla="*/ 184272 h 707221"/>
                <a:gd name="connsiteX48" fmla="*/ 17688 w 20728"/>
                <a:gd name="connsiteY48" fmla="*/ 187099 h 707221"/>
                <a:gd name="connsiteX49" fmla="*/ 17688 w 20728"/>
                <a:gd name="connsiteY49" fmla="*/ 198045 h 707221"/>
                <a:gd name="connsiteX50" fmla="*/ 17688 w 20728"/>
                <a:gd name="connsiteY50" fmla="*/ 210369 h 707221"/>
                <a:gd name="connsiteX51" fmla="*/ 16455 w 20728"/>
                <a:gd name="connsiteY51" fmla="*/ 216893 h 707221"/>
                <a:gd name="connsiteX52" fmla="*/ 16116 w 20728"/>
                <a:gd name="connsiteY52" fmla="*/ 219743 h 707221"/>
                <a:gd name="connsiteX53" fmla="*/ 16455 w 20728"/>
                <a:gd name="connsiteY53" fmla="*/ 220082 h 707221"/>
                <a:gd name="connsiteX54" fmla="*/ 17543 w 20728"/>
                <a:gd name="connsiteY54" fmla="*/ 222837 h 707221"/>
                <a:gd name="connsiteX55" fmla="*/ 17108 w 20728"/>
                <a:gd name="connsiteY55" fmla="*/ 235161 h 707221"/>
                <a:gd name="connsiteX56" fmla="*/ 15876 w 20728"/>
                <a:gd name="connsiteY56" fmla="*/ 246904 h 707221"/>
                <a:gd name="connsiteX57" fmla="*/ 15876 w 20728"/>
                <a:gd name="connsiteY57" fmla="*/ 249731 h 707221"/>
                <a:gd name="connsiteX58" fmla="*/ 16528 w 20728"/>
                <a:gd name="connsiteY58" fmla="*/ 265244 h 707221"/>
                <a:gd name="connsiteX59" fmla="*/ 16528 w 20728"/>
                <a:gd name="connsiteY59" fmla="*/ 266404 h 707221"/>
                <a:gd name="connsiteX60" fmla="*/ 17833 w 20728"/>
                <a:gd name="connsiteY60" fmla="*/ 277423 h 707221"/>
                <a:gd name="connsiteX61" fmla="*/ 16990 w 20728"/>
                <a:gd name="connsiteY61" fmla="*/ 280487 h 707221"/>
                <a:gd name="connsiteX62" fmla="*/ 16890 w 20728"/>
                <a:gd name="connsiteY62" fmla="*/ 280540 h 707221"/>
                <a:gd name="connsiteX63" fmla="*/ 15803 w 20728"/>
                <a:gd name="connsiteY63" fmla="*/ 281917 h 707221"/>
                <a:gd name="connsiteX64" fmla="*/ 17833 w 20728"/>
                <a:gd name="connsiteY64" fmla="*/ 291921 h 707221"/>
                <a:gd name="connsiteX65" fmla="*/ 17833 w 20728"/>
                <a:gd name="connsiteY65" fmla="*/ 295328 h 707221"/>
                <a:gd name="connsiteX66" fmla="*/ 17398 w 20728"/>
                <a:gd name="connsiteY66" fmla="*/ 306709 h 707221"/>
                <a:gd name="connsiteX67" fmla="*/ 17398 w 20728"/>
                <a:gd name="connsiteY67" fmla="*/ 328456 h 707221"/>
                <a:gd name="connsiteX68" fmla="*/ 16093 w 20728"/>
                <a:gd name="connsiteY68" fmla="*/ 332443 h 707221"/>
                <a:gd name="connsiteX69" fmla="*/ 16044 w 20728"/>
                <a:gd name="connsiteY69" fmla="*/ 336236 h 707221"/>
                <a:gd name="connsiteX70" fmla="*/ 16093 w 20728"/>
                <a:gd name="connsiteY70" fmla="*/ 336285 h 707221"/>
                <a:gd name="connsiteX71" fmla="*/ 18413 w 20728"/>
                <a:gd name="connsiteY71" fmla="*/ 350059 h 707221"/>
                <a:gd name="connsiteX72" fmla="*/ 18775 w 20728"/>
                <a:gd name="connsiteY72" fmla="*/ 358975 h 707221"/>
                <a:gd name="connsiteX73" fmla="*/ 17470 w 20728"/>
                <a:gd name="connsiteY73" fmla="*/ 366224 h 707221"/>
                <a:gd name="connsiteX74" fmla="*/ 17470 w 20728"/>
                <a:gd name="connsiteY74" fmla="*/ 373473 h 707221"/>
                <a:gd name="connsiteX75" fmla="*/ 15803 w 20728"/>
                <a:gd name="connsiteY75" fmla="*/ 381955 h 707221"/>
                <a:gd name="connsiteX76" fmla="*/ 15803 w 20728"/>
                <a:gd name="connsiteY76" fmla="*/ 383622 h 707221"/>
                <a:gd name="connsiteX77" fmla="*/ 16745 w 20728"/>
                <a:gd name="connsiteY77" fmla="*/ 391958 h 707221"/>
                <a:gd name="connsiteX78" fmla="*/ 18558 w 20728"/>
                <a:gd name="connsiteY78" fmla="*/ 419867 h 707221"/>
                <a:gd name="connsiteX79" fmla="*/ 17180 w 20728"/>
                <a:gd name="connsiteY79" fmla="*/ 430161 h 707221"/>
                <a:gd name="connsiteX80" fmla="*/ 18775 w 20728"/>
                <a:gd name="connsiteY80" fmla="*/ 439295 h 707221"/>
                <a:gd name="connsiteX81" fmla="*/ 18775 w 20728"/>
                <a:gd name="connsiteY81" fmla="*/ 467711 h 707221"/>
                <a:gd name="connsiteX82" fmla="*/ 18123 w 20728"/>
                <a:gd name="connsiteY82" fmla="*/ 476773 h 707221"/>
                <a:gd name="connsiteX83" fmla="*/ 18703 w 20728"/>
                <a:gd name="connsiteY83" fmla="*/ 486559 h 707221"/>
                <a:gd name="connsiteX84" fmla="*/ 17833 w 20728"/>
                <a:gd name="connsiteY84" fmla="*/ 494533 h 707221"/>
                <a:gd name="connsiteX85" fmla="*/ 17833 w 20728"/>
                <a:gd name="connsiteY85" fmla="*/ 502797 h 707221"/>
                <a:gd name="connsiteX86" fmla="*/ 17833 w 20728"/>
                <a:gd name="connsiteY86" fmla="*/ 504609 h 707221"/>
                <a:gd name="connsiteX87" fmla="*/ 18920 w 20728"/>
                <a:gd name="connsiteY87" fmla="*/ 522152 h 707221"/>
                <a:gd name="connsiteX88" fmla="*/ 18050 w 20728"/>
                <a:gd name="connsiteY88" fmla="*/ 533026 h 707221"/>
                <a:gd name="connsiteX89" fmla="*/ 19718 w 20728"/>
                <a:gd name="connsiteY89" fmla="*/ 545349 h 707221"/>
                <a:gd name="connsiteX90" fmla="*/ 19718 w 20728"/>
                <a:gd name="connsiteY90" fmla="*/ 549554 h 707221"/>
                <a:gd name="connsiteX91" fmla="*/ 18993 w 20728"/>
                <a:gd name="connsiteY91" fmla="*/ 557528 h 707221"/>
                <a:gd name="connsiteX92" fmla="*/ 18993 w 20728"/>
                <a:gd name="connsiteY92" fmla="*/ 585074 h 707221"/>
                <a:gd name="connsiteX93" fmla="*/ 19790 w 20728"/>
                <a:gd name="connsiteY93" fmla="*/ 598123 h 707221"/>
                <a:gd name="connsiteX94" fmla="*/ 19790 w 20728"/>
                <a:gd name="connsiteY94" fmla="*/ 603632 h 707221"/>
                <a:gd name="connsiteX95" fmla="*/ 18268 w 20728"/>
                <a:gd name="connsiteY95" fmla="*/ 625379 h 707221"/>
                <a:gd name="connsiteX96" fmla="*/ 19138 w 20728"/>
                <a:gd name="connsiteY96" fmla="*/ 628641 h 707221"/>
                <a:gd name="connsiteX97" fmla="*/ 19500 w 20728"/>
                <a:gd name="connsiteY97" fmla="*/ 632048 h 707221"/>
                <a:gd name="connsiteX98" fmla="*/ 19283 w 20728"/>
                <a:gd name="connsiteY98" fmla="*/ 642415 h 707221"/>
                <a:gd name="connsiteX99" fmla="*/ 20152 w 20728"/>
                <a:gd name="connsiteY99" fmla="*/ 660102 h 707221"/>
                <a:gd name="connsiteX100" fmla="*/ 19645 w 20728"/>
                <a:gd name="connsiteY100" fmla="*/ 678805 h 707221"/>
                <a:gd name="connsiteX101" fmla="*/ 20442 w 20728"/>
                <a:gd name="connsiteY101" fmla="*/ 683589 h 707221"/>
                <a:gd name="connsiteX102" fmla="*/ 20442 w 20728"/>
                <a:gd name="connsiteY102" fmla="*/ 687866 h 707221"/>
                <a:gd name="connsiteX103" fmla="*/ 20442 w 20728"/>
                <a:gd name="connsiteY103" fmla="*/ 705192 h 707221"/>
                <a:gd name="connsiteX104" fmla="*/ 20442 w 20728"/>
                <a:gd name="connsiteY104" fmla="*/ 707076 h 70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728" h="707221">
                  <a:moveTo>
                    <a:pt x="0" y="707221"/>
                  </a:moveTo>
                  <a:cubicBezTo>
                    <a:pt x="1197" y="704590"/>
                    <a:pt x="1625" y="701676"/>
                    <a:pt x="1232" y="698812"/>
                  </a:cubicBezTo>
                  <a:lnTo>
                    <a:pt x="1232" y="578043"/>
                  </a:lnTo>
                  <a:cubicBezTo>
                    <a:pt x="1232" y="568256"/>
                    <a:pt x="1232" y="558398"/>
                    <a:pt x="1232" y="548684"/>
                  </a:cubicBezTo>
                  <a:cubicBezTo>
                    <a:pt x="1812" y="533533"/>
                    <a:pt x="652" y="518455"/>
                    <a:pt x="1232" y="503449"/>
                  </a:cubicBezTo>
                  <a:cubicBezTo>
                    <a:pt x="820" y="496206"/>
                    <a:pt x="820" y="488945"/>
                    <a:pt x="1232" y="481702"/>
                  </a:cubicBezTo>
                  <a:cubicBezTo>
                    <a:pt x="2465" y="474453"/>
                    <a:pt x="-652" y="466697"/>
                    <a:pt x="2030" y="459302"/>
                  </a:cubicBezTo>
                  <a:cubicBezTo>
                    <a:pt x="-290" y="450676"/>
                    <a:pt x="2827" y="441977"/>
                    <a:pt x="2030" y="433206"/>
                  </a:cubicBezTo>
                  <a:cubicBezTo>
                    <a:pt x="1232" y="424434"/>
                    <a:pt x="2030" y="416460"/>
                    <a:pt x="2030" y="408124"/>
                  </a:cubicBezTo>
                  <a:cubicBezTo>
                    <a:pt x="2030" y="399787"/>
                    <a:pt x="2030" y="391233"/>
                    <a:pt x="2030" y="382825"/>
                  </a:cubicBezTo>
                  <a:cubicBezTo>
                    <a:pt x="1530" y="380356"/>
                    <a:pt x="1914" y="377789"/>
                    <a:pt x="3117" y="375575"/>
                  </a:cubicBezTo>
                  <a:cubicBezTo>
                    <a:pt x="3480" y="375068"/>
                    <a:pt x="3842" y="374271"/>
                    <a:pt x="3625" y="373908"/>
                  </a:cubicBezTo>
                  <a:cubicBezTo>
                    <a:pt x="1472" y="367568"/>
                    <a:pt x="924" y="360794"/>
                    <a:pt x="2030" y="354191"/>
                  </a:cubicBezTo>
                  <a:cubicBezTo>
                    <a:pt x="1862" y="347632"/>
                    <a:pt x="2129" y="341069"/>
                    <a:pt x="2827" y="334546"/>
                  </a:cubicBezTo>
                  <a:cubicBezTo>
                    <a:pt x="2821" y="329266"/>
                    <a:pt x="2530" y="323991"/>
                    <a:pt x="1957" y="318743"/>
                  </a:cubicBezTo>
                  <a:cubicBezTo>
                    <a:pt x="1957" y="295980"/>
                    <a:pt x="1957" y="273218"/>
                    <a:pt x="1957" y="250529"/>
                  </a:cubicBezTo>
                  <a:cubicBezTo>
                    <a:pt x="1884" y="250121"/>
                    <a:pt x="1884" y="249704"/>
                    <a:pt x="1957" y="249296"/>
                  </a:cubicBezTo>
                  <a:cubicBezTo>
                    <a:pt x="4349" y="243352"/>
                    <a:pt x="1957" y="237263"/>
                    <a:pt x="2682" y="231246"/>
                  </a:cubicBezTo>
                  <a:cubicBezTo>
                    <a:pt x="3697" y="223345"/>
                    <a:pt x="1885" y="215371"/>
                    <a:pt x="2682" y="207324"/>
                  </a:cubicBezTo>
                  <a:cubicBezTo>
                    <a:pt x="2258" y="203304"/>
                    <a:pt x="2089" y="199260"/>
                    <a:pt x="2175" y="195218"/>
                  </a:cubicBezTo>
                  <a:cubicBezTo>
                    <a:pt x="3242" y="189997"/>
                    <a:pt x="3486" y="184640"/>
                    <a:pt x="2900" y="179343"/>
                  </a:cubicBezTo>
                  <a:cubicBezTo>
                    <a:pt x="2030" y="170716"/>
                    <a:pt x="3842" y="162090"/>
                    <a:pt x="2175" y="153463"/>
                  </a:cubicBezTo>
                  <a:cubicBezTo>
                    <a:pt x="1891" y="149248"/>
                    <a:pt x="2109" y="145014"/>
                    <a:pt x="2827" y="140850"/>
                  </a:cubicBezTo>
                  <a:cubicBezTo>
                    <a:pt x="2971" y="139646"/>
                    <a:pt x="2971" y="138429"/>
                    <a:pt x="2827" y="137225"/>
                  </a:cubicBezTo>
                  <a:cubicBezTo>
                    <a:pt x="2326" y="132370"/>
                    <a:pt x="2669" y="127465"/>
                    <a:pt x="3842" y="122727"/>
                  </a:cubicBezTo>
                  <a:cubicBezTo>
                    <a:pt x="4253" y="122023"/>
                    <a:pt x="4570" y="121267"/>
                    <a:pt x="4784" y="120480"/>
                  </a:cubicBezTo>
                  <a:cubicBezTo>
                    <a:pt x="3820" y="114465"/>
                    <a:pt x="3576" y="108357"/>
                    <a:pt x="4059" y="102285"/>
                  </a:cubicBezTo>
                  <a:cubicBezTo>
                    <a:pt x="3407" y="91991"/>
                    <a:pt x="3697" y="81770"/>
                    <a:pt x="3697" y="71549"/>
                  </a:cubicBezTo>
                  <a:cubicBezTo>
                    <a:pt x="3697" y="47699"/>
                    <a:pt x="3697" y="23850"/>
                    <a:pt x="3697" y="0"/>
                  </a:cubicBezTo>
                  <a:lnTo>
                    <a:pt x="17108" y="0"/>
                  </a:lnTo>
                  <a:cubicBezTo>
                    <a:pt x="17108" y="6814"/>
                    <a:pt x="17108" y="13556"/>
                    <a:pt x="17108" y="20370"/>
                  </a:cubicBezTo>
                  <a:cubicBezTo>
                    <a:pt x="17108" y="24067"/>
                    <a:pt x="17978" y="27619"/>
                    <a:pt x="17833" y="31316"/>
                  </a:cubicBezTo>
                  <a:cubicBezTo>
                    <a:pt x="17833" y="39942"/>
                    <a:pt x="18993" y="48496"/>
                    <a:pt x="17833" y="56978"/>
                  </a:cubicBezTo>
                  <a:cubicBezTo>
                    <a:pt x="17728" y="61078"/>
                    <a:pt x="17218" y="65157"/>
                    <a:pt x="16310" y="69156"/>
                  </a:cubicBezTo>
                  <a:cubicBezTo>
                    <a:pt x="15959" y="70343"/>
                    <a:pt x="16294" y="71627"/>
                    <a:pt x="17180" y="72491"/>
                  </a:cubicBezTo>
                  <a:cubicBezTo>
                    <a:pt x="18087" y="73665"/>
                    <a:pt x="18087" y="75304"/>
                    <a:pt x="17180" y="76478"/>
                  </a:cubicBezTo>
                  <a:cubicBezTo>
                    <a:pt x="16165" y="77928"/>
                    <a:pt x="15296" y="79233"/>
                    <a:pt x="17180" y="80682"/>
                  </a:cubicBezTo>
                  <a:cubicBezTo>
                    <a:pt x="17543" y="80682"/>
                    <a:pt x="17905" y="82060"/>
                    <a:pt x="17688" y="82350"/>
                  </a:cubicBezTo>
                  <a:cubicBezTo>
                    <a:pt x="13846" y="86772"/>
                    <a:pt x="19573" y="91194"/>
                    <a:pt x="17688" y="95543"/>
                  </a:cubicBezTo>
                  <a:cubicBezTo>
                    <a:pt x="15891" y="99637"/>
                    <a:pt x="15609" y="104236"/>
                    <a:pt x="16890" y="108519"/>
                  </a:cubicBezTo>
                  <a:cubicBezTo>
                    <a:pt x="19138" y="115116"/>
                    <a:pt x="13918" y="120842"/>
                    <a:pt x="16890" y="127077"/>
                  </a:cubicBezTo>
                  <a:cubicBezTo>
                    <a:pt x="18076" y="131640"/>
                    <a:pt x="18540" y="136361"/>
                    <a:pt x="18268" y="141067"/>
                  </a:cubicBezTo>
                  <a:cubicBezTo>
                    <a:pt x="18703" y="144764"/>
                    <a:pt x="16455" y="148316"/>
                    <a:pt x="17905" y="152086"/>
                  </a:cubicBezTo>
                  <a:cubicBezTo>
                    <a:pt x="18490" y="155736"/>
                    <a:pt x="18490" y="159455"/>
                    <a:pt x="17905" y="163105"/>
                  </a:cubicBezTo>
                  <a:cubicBezTo>
                    <a:pt x="17905" y="167019"/>
                    <a:pt x="17905" y="170934"/>
                    <a:pt x="17905" y="174848"/>
                  </a:cubicBezTo>
                  <a:cubicBezTo>
                    <a:pt x="17905" y="177240"/>
                    <a:pt x="18558" y="179777"/>
                    <a:pt x="16818" y="182097"/>
                  </a:cubicBezTo>
                  <a:cubicBezTo>
                    <a:pt x="16218" y="182627"/>
                    <a:pt x="16160" y="183543"/>
                    <a:pt x="16690" y="184144"/>
                  </a:cubicBezTo>
                  <a:cubicBezTo>
                    <a:pt x="16729" y="184189"/>
                    <a:pt x="16772" y="184232"/>
                    <a:pt x="16818" y="184272"/>
                  </a:cubicBezTo>
                  <a:cubicBezTo>
                    <a:pt x="17615" y="185069"/>
                    <a:pt x="18123" y="186374"/>
                    <a:pt x="17688" y="187099"/>
                  </a:cubicBezTo>
                  <a:cubicBezTo>
                    <a:pt x="15078" y="190796"/>
                    <a:pt x="17325" y="194348"/>
                    <a:pt x="17688" y="198045"/>
                  </a:cubicBezTo>
                  <a:cubicBezTo>
                    <a:pt x="17905" y="202150"/>
                    <a:pt x="17905" y="206263"/>
                    <a:pt x="17688" y="210369"/>
                  </a:cubicBezTo>
                  <a:cubicBezTo>
                    <a:pt x="17688" y="212616"/>
                    <a:pt x="18195" y="214936"/>
                    <a:pt x="16455" y="216893"/>
                  </a:cubicBezTo>
                  <a:cubicBezTo>
                    <a:pt x="15575" y="217587"/>
                    <a:pt x="15422" y="218862"/>
                    <a:pt x="16116" y="219743"/>
                  </a:cubicBezTo>
                  <a:cubicBezTo>
                    <a:pt x="16215" y="219869"/>
                    <a:pt x="16329" y="219983"/>
                    <a:pt x="16455" y="220082"/>
                  </a:cubicBezTo>
                  <a:cubicBezTo>
                    <a:pt x="17325" y="220807"/>
                    <a:pt x="17325" y="221822"/>
                    <a:pt x="17543" y="222837"/>
                  </a:cubicBezTo>
                  <a:cubicBezTo>
                    <a:pt x="18485" y="226969"/>
                    <a:pt x="15223" y="230666"/>
                    <a:pt x="17108" y="235161"/>
                  </a:cubicBezTo>
                  <a:cubicBezTo>
                    <a:pt x="18215" y="239089"/>
                    <a:pt x="17774" y="243291"/>
                    <a:pt x="15876" y="246904"/>
                  </a:cubicBezTo>
                  <a:cubicBezTo>
                    <a:pt x="15516" y="247812"/>
                    <a:pt x="15516" y="248823"/>
                    <a:pt x="15876" y="249731"/>
                  </a:cubicBezTo>
                  <a:cubicBezTo>
                    <a:pt x="17325" y="254806"/>
                    <a:pt x="20587" y="259880"/>
                    <a:pt x="16528" y="265244"/>
                  </a:cubicBezTo>
                  <a:cubicBezTo>
                    <a:pt x="16528" y="265244"/>
                    <a:pt x="16528" y="266259"/>
                    <a:pt x="16528" y="266404"/>
                  </a:cubicBezTo>
                  <a:cubicBezTo>
                    <a:pt x="20007" y="269739"/>
                    <a:pt x="16528" y="273653"/>
                    <a:pt x="17833" y="277423"/>
                  </a:cubicBezTo>
                  <a:cubicBezTo>
                    <a:pt x="18446" y="278502"/>
                    <a:pt x="18068" y="279874"/>
                    <a:pt x="16990" y="280487"/>
                  </a:cubicBezTo>
                  <a:cubicBezTo>
                    <a:pt x="16957" y="280505"/>
                    <a:pt x="16924" y="280523"/>
                    <a:pt x="16890" y="280540"/>
                  </a:cubicBezTo>
                  <a:cubicBezTo>
                    <a:pt x="16463" y="280944"/>
                    <a:pt x="16097" y="281408"/>
                    <a:pt x="15803" y="281917"/>
                  </a:cubicBezTo>
                  <a:cubicBezTo>
                    <a:pt x="19138" y="284672"/>
                    <a:pt x="14716" y="289166"/>
                    <a:pt x="17833" y="291921"/>
                  </a:cubicBezTo>
                  <a:cubicBezTo>
                    <a:pt x="18848" y="292936"/>
                    <a:pt x="18413" y="294241"/>
                    <a:pt x="17833" y="295328"/>
                  </a:cubicBezTo>
                  <a:cubicBezTo>
                    <a:pt x="16020" y="299170"/>
                    <a:pt x="17833" y="303157"/>
                    <a:pt x="17398" y="306709"/>
                  </a:cubicBezTo>
                  <a:cubicBezTo>
                    <a:pt x="16238" y="313958"/>
                    <a:pt x="19573" y="321207"/>
                    <a:pt x="17398" y="328456"/>
                  </a:cubicBezTo>
                  <a:cubicBezTo>
                    <a:pt x="17035" y="329834"/>
                    <a:pt x="17398" y="331356"/>
                    <a:pt x="16093" y="332443"/>
                  </a:cubicBezTo>
                  <a:cubicBezTo>
                    <a:pt x="15032" y="333477"/>
                    <a:pt x="15010" y="335176"/>
                    <a:pt x="16044" y="336236"/>
                  </a:cubicBezTo>
                  <a:cubicBezTo>
                    <a:pt x="16060" y="336253"/>
                    <a:pt x="16076" y="336269"/>
                    <a:pt x="16093" y="336285"/>
                  </a:cubicBezTo>
                  <a:cubicBezTo>
                    <a:pt x="17977" y="340619"/>
                    <a:pt x="18773" y="345347"/>
                    <a:pt x="18413" y="350059"/>
                  </a:cubicBezTo>
                  <a:cubicBezTo>
                    <a:pt x="18413" y="352886"/>
                    <a:pt x="18413" y="356003"/>
                    <a:pt x="18775" y="358975"/>
                  </a:cubicBezTo>
                  <a:cubicBezTo>
                    <a:pt x="19425" y="361466"/>
                    <a:pt x="18948" y="364116"/>
                    <a:pt x="17470" y="366224"/>
                  </a:cubicBezTo>
                  <a:cubicBezTo>
                    <a:pt x="15876" y="368254"/>
                    <a:pt x="17470" y="370791"/>
                    <a:pt x="17470" y="373473"/>
                  </a:cubicBezTo>
                  <a:cubicBezTo>
                    <a:pt x="17470" y="376155"/>
                    <a:pt x="19283" y="379562"/>
                    <a:pt x="15803" y="381955"/>
                  </a:cubicBezTo>
                  <a:cubicBezTo>
                    <a:pt x="15803" y="381955"/>
                    <a:pt x="15803" y="383115"/>
                    <a:pt x="15803" y="383622"/>
                  </a:cubicBezTo>
                  <a:cubicBezTo>
                    <a:pt x="16673" y="386377"/>
                    <a:pt x="19718" y="388841"/>
                    <a:pt x="16745" y="391958"/>
                  </a:cubicBezTo>
                  <a:cubicBezTo>
                    <a:pt x="20587" y="401092"/>
                    <a:pt x="17833" y="410589"/>
                    <a:pt x="18558" y="419867"/>
                  </a:cubicBezTo>
                  <a:cubicBezTo>
                    <a:pt x="18893" y="423359"/>
                    <a:pt x="18421" y="426881"/>
                    <a:pt x="17180" y="430161"/>
                  </a:cubicBezTo>
                  <a:cubicBezTo>
                    <a:pt x="16093" y="433133"/>
                    <a:pt x="18920" y="435888"/>
                    <a:pt x="18775" y="439295"/>
                  </a:cubicBezTo>
                  <a:cubicBezTo>
                    <a:pt x="18340" y="448719"/>
                    <a:pt x="18775" y="458215"/>
                    <a:pt x="18775" y="467711"/>
                  </a:cubicBezTo>
                  <a:cubicBezTo>
                    <a:pt x="18775" y="470829"/>
                    <a:pt x="17035" y="473728"/>
                    <a:pt x="18123" y="476773"/>
                  </a:cubicBezTo>
                  <a:cubicBezTo>
                    <a:pt x="18677" y="480004"/>
                    <a:pt x="18871" y="483285"/>
                    <a:pt x="18703" y="486559"/>
                  </a:cubicBezTo>
                  <a:cubicBezTo>
                    <a:pt x="19065" y="489314"/>
                    <a:pt x="17035" y="492503"/>
                    <a:pt x="17833" y="494533"/>
                  </a:cubicBezTo>
                  <a:cubicBezTo>
                    <a:pt x="18708" y="497218"/>
                    <a:pt x="18708" y="500112"/>
                    <a:pt x="17833" y="502797"/>
                  </a:cubicBezTo>
                  <a:cubicBezTo>
                    <a:pt x="17688" y="503392"/>
                    <a:pt x="17688" y="504014"/>
                    <a:pt x="17833" y="504609"/>
                  </a:cubicBezTo>
                  <a:cubicBezTo>
                    <a:pt x="20080" y="510336"/>
                    <a:pt x="17833" y="516353"/>
                    <a:pt x="18920" y="522152"/>
                  </a:cubicBezTo>
                  <a:cubicBezTo>
                    <a:pt x="19718" y="525777"/>
                    <a:pt x="17905" y="529401"/>
                    <a:pt x="18050" y="533026"/>
                  </a:cubicBezTo>
                  <a:cubicBezTo>
                    <a:pt x="18195" y="536650"/>
                    <a:pt x="16818" y="541435"/>
                    <a:pt x="19718" y="545349"/>
                  </a:cubicBezTo>
                  <a:cubicBezTo>
                    <a:pt x="20587" y="546437"/>
                    <a:pt x="20152" y="548176"/>
                    <a:pt x="19718" y="549554"/>
                  </a:cubicBezTo>
                  <a:cubicBezTo>
                    <a:pt x="18935" y="552134"/>
                    <a:pt x="18688" y="554848"/>
                    <a:pt x="18993" y="557528"/>
                  </a:cubicBezTo>
                  <a:cubicBezTo>
                    <a:pt x="19355" y="566734"/>
                    <a:pt x="18558" y="575940"/>
                    <a:pt x="18993" y="585074"/>
                  </a:cubicBezTo>
                  <a:cubicBezTo>
                    <a:pt x="18568" y="589438"/>
                    <a:pt x="18837" y="593843"/>
                    <a:pt x="19790" y="598123"/>
                  </a:cubicBezTo>
                  <a:cubicBezTo>
                    <a:pt x="20298" y="599920"/>
                    <a:pt x="20298" y="601834"/>
                    <a:pt x="19790" y="603632"/>
                  </a:cubicBezTo>
                  <a:cubicBezTo>
                    <a:pt x="18268" y="610881"/>
                    <a:pt x="19428" y="618130"/>
                    <a:pt x="18268" y="625379"/>
                  </a:cubicBezTo>
                  <a:cubicBezTo>
                    <a:pt x="17911" y="626546"/>
                    <a:pt x="18249" y="627808"/>
                    <a:pt x="19138" y="628641"/>
                  </a:cubicBezTo>
                  <a:cubicBezTo>
                    <a:pt x="20063" y="629540"/>
                    <a:pt x="20215" y="630975"/>
                    <a:pt x="19500" y="632048"/>
                  </a:cubicBezTo>
                  <a:cubicBezTo>
                    <a:pt x="18241" y="635376"/>
                    <a:pt x="18164" y="639036"/>
                    <a:pt x="19283" y="642415"/>
                  </a:cubicBezTo>
                  <a:cubicBezTo>
                    <a:pt x="20109" y="648272"/>
                    <a:pt x="20400" y="654194"/>
                    <a:pt x="20152" y="660102"/>
                  </a:cubicBezTo>
                  <a:cubicBezTo>
                    <a:pt x="19645" y="666337"/>
                    <a:pt x="22037" y="672643"/>
                    <a:pt x="19645" y="678805"/>
                  </a:cubicBezTo>
                  <a:cubicBezTo>
                    <a:pt x="19065" y="680327"/>
                    <a:pt x="20080" y="681995"/>
                    <a:pt x="20442" y="683589"/>
                  </a:cubicBezTo>
                  <a:cubicBezTo>
                    <a:pt x="20805" y="684988"/>
                    <a:pt x="20805" y="686467"/>
                    <a:pt x="20442" y="687866"/>
                  </a:cubicBezTo>
                  <a:cubicBezTo>
                    <a:pt x="18595" y="693492"/>
                    <a:pt x="18595" y="699566"/>
                    <a:pt x="20442" y="705192"/>
                  </a:cubicBezTo>
                  <a:cubicBezTo>
                    <a:pt x="20517" y="705815"/>
                    <a:pt x="20517" y="706453"/>
                    <a:pt x="20442" y="707076"/>
                  </a:cubicBezTo>
                  <a:close/>
                </a:path>
              </a:pathLst>
            </a:custGeom>
            <a:grpFill/>
            <a:ln w="7247" cap="flat">
              <a:solidFill>
                <a:schemeClr val="accent1"/>
              </a:solidFill>
              <a:prstDash val="solid"/>
              <a:miter/>
            </a:ln>
          </p:spPr>
          <p:txBody>
            <a:bodyPr rtlCol="0" anchor="ctr"/>
            <a:lstStyle/>
            <a:p>
              <a:endParaRPr lang="en-ID"/>
            </a:p>
          </p:txBody>
        </p:sp>
      </p:grpSp>
      <p:pic>
        <p:nvPicPr>
          <p:cNvPr id="10" name="Picture 9" descr="A group of people sitting at desks&#10;&#10;Description automatically generated">
            <a:extLst>
              <a:ext uri="{FF2B5EF4-FFF2-40B4-BE49-F238E27FC236}">
                <a16:creationId xmlns:a16="http://schemas.microsoft.com/office/drawing/2014/main" id="{1A002FAB-F8DA-499D-D6CD-CF4698E177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387" t="11124" r="23141" b="4477"/>
          <a:stretch/>
        </p:blipFill>
        <p:spPr>
          <a:xfrm>
            <a:off x="3900295" y="-1661"/>
            <a:ext cx="4391411" cy="5011252"/>
          </a:xfrm>
          <a:prstGeom prst="rect">
            <a:avLst/>
          </a:prstGeom>
        </p:spPr>
      </p:pic>
    </p:spTree>
    <p:extLst>
      <p:ext uri="{BB962C8B-B14F-4D97-AF65-F5344CB8AC3E}">
        <p14:creationId xmlns:p14="http://schemas.microsoft.com/office/powerpoint/2010/main" val="88453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E2A229-2069-4153-A4AB-07A0058B81F9}"/>
              </a:ext>
            </a:extLst>
          </p:cNvPr>
          <p:cNvSpPr/>
          <p:nvPr/>
        </p:nvSpPr>
        <p:spPr>
          <a:xfrm rot="5400000">
            <a:off x="3191068" y="-661191"/>
            <a:ext cx="4238274" cy="93756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0" name="Rectangle 9">
            <a:extLst>
              <a:ext uri="{FF2B5EF4-FFF2-40B4-BE49-F238E27FC236}">
                <a16:creationId xmlns:a16="http://schemas.microsoft.com/office/drawing/2014/main" id="{FFE44CB2-7490-4261-A7F7-A2CEEB84A9AA}"/>
              </a:ext>
            </a:extLst>
          </p:cNvPr>
          <p:cNvSpPr/>
          <p:nvPr/>
        </p:nvSpPr>
        <p:spPr>
          <a:xfrm rot="5400000">
            <a:off x="4885126" y="-2614563"/>
            <a:ext cx="2977462" cy="1150293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grpSp>
        <p:nvGrpSpPr>
          <p:cNvPr id="15" name="Group 14">
            <a:extLst>
              <a:ext uri="{FF2B5EF4-FFF2-40B4-BE49-F238E27FC236}">
                <a16:creationId xmlns:a16="http://schemas.microsoft.com/office/drawing/2014/main" id="{68D0D2B2-6E46-D769-17BC-D5AF85391808}"/>
              </a:ext>
            </a:extLst>
          </p:cNvPr>
          <p:cNvGrpSpPr/>
          <p:nvPr/>
        </p:nvGrpSpPr>
        <p:grpSpPr>
          <a:xfrm>
            <a:off x="622390" y="712238"/>
            <a:ext cx="5571936" cy="5433525"/>
            <a:chOff x="622390" y="783678"/>
            <a:chExt cx="5571936" cy="5433525"/>
          </a:xfrm>
        </p:grpSpPr>
        <p:sp>
          <p:nvSpPr>
            <p:cNvPr id="11" name="Rectangle 10">
              <a:extLst>
                <a:ext uri="{FF2B5EF4-FFF2-40B4-BE49-F238E27FC236}">
                  <a16:creationId xmlns:a16="http://schemas.microsoft.com/office/drawing/2014/main" id="{CF884F90-CAF5-494E-8D97-AF06E69C5078}"/>
                </a:ext>
              </a:extLst>
            </p:cNvPr>
            <p:cNvSpPr/>
            <p:nvPr/>
          </p:nvSpPr>
          <p:spPr>
            <a:xfrm rot="5400000">
              <a:off x="691595" y="714473"/>
              <a:ext cx="5433525" cy="5571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3" name="TextBox 2">
              <a:extLst>
                <a:ext uri="{FF2B5EF4-FFF2-40B4-BE49-F238E27FC236}">
                  <a16:creationId xmlns:a16="http://schemas.microsoft.com/office/drawing/2014/main" id="{EB5E827E-F7A1-4D87-A007-64DB68F96583}"/>
                </a:ext>
              </a:extLst>
            </p:cNvPr>
            <p:cNvSpPr txBox="1"/>
            <p:nvPr/>
          </p:nvSpPr>
          <p:spPr>
            <a:xfrm>
              <a:off x="1031968" y="1565159"/>
              <a:ext cx="5047971" cy="665182"/>
            </a:xfrm>
            <a:prstGeom prst="rect">
              <a:avLst/>
            </a:prstGeom>
            <a:noFill/>
            <a:ln>
              <a:noFill/>
            </a:ln>
          </p:spPr>
          <p:txBody>
            <a:bodyPr wrap="square" lIns="0" tIns="0" rIns="0" bIns="0" rtlCol="0" anchor="ctr" anchorCtr="0">
              <a:spAutoFit/>
            </a:bodyPr>
            <a:lstStyle/>
            <a:p>
              <a:pPr>
                <a:lnSpc>
                  <a:spcPts val="4900"/>
                </a:lnSpc>
              </a:pPr>
              <a:r>
                <a:rPr lang="en-US" sz="5400" b="1" dirty="0">
                  <a:solidFill>
                    <a:schemeClr val="tx2"/>
                  </a:solidFill>
                  <a:latin typeface="Poppins" panose="00000500000000000000" pitchFamily="2" charset="0"/>
                  <a:ea typeface="Roboto Slab" pitchFamily="2" charset="0"/>
                  <a:cs typeface="Poppins" panose="00000500000000000000" pitchFamily="2" charset="0"/>
                </a:rPr>
                <a:t>What is this?</a:t>
              </a:r>
            </a:p>
          </p:txBody>
        </p:sp>
        <p:sp>
          <p:nvSpPr>
            <p:cNvPr id="13" name="TextBox 12">
              <a:extLst>
                <a:ext uri="{FF2B5EF4-FFF2-40B4-BE49-F238E27FC236}">
                  <a16:creationId xmlns:a16="http://schemas.microsoft.com/office/drawing/2014/main" id="{8923E8EC-B6CB-EFA5-C9A1-C482D30D3CCD}"/>
                </a:ext>
              </a:extLst>
            </p:cNvPr>
            <p:cNvSpPr txBox="1"/>
            <p:nvPr/>
          </p:nvSpPr>
          <p:spPr>
            <a:xfrm>
              <a:off x="996856" y="2807943"/>
              <a:ext cx="5083083" cy="1384995"/>
            </a:xfrm>
            <a:prstGeom prst="rect">
              <a:avLst/>
            </a:prstGeom>
            <a:noFill/>
          </p:spPr>
          <p:txBody>
            <a:bodyPr wrap="square" rtlCol="0">
              <a:spAutoFit/>
            </a:bodyPr>
            <a:lstStyle/>
            <a:p>
              <a:r>
                <a:rPr lang="en-US" sz="4200" dirty="0">
                  <a:solidFill>
                    <a:schemeClr val="tx2"/>
                  </a:solidFill>
                  <a:latin typeface="Poppins" panose="00000500000000000000" pitchFamily="2" charset="0"/>
                  <a:cs typeface="Poppins" panose="00000500000000000000" pitchFamily="2" charset="0"/>
                </a:rPr>
                <a:t>Input device or Output device?</a:t>
              </a:r>
              <a:endParaRPr lang="en-UG" sz="4200" b="1" dirty="0">
                <a:solidFill>
                  <a:schemeClr val="tx2"/>
                </a:solidFill>
                <a:latin typeface="Poppins" panose="00000500000000000000" pitchFamily="2" charset="0"/>
                <a:cs typeface="Poppins" panose="00000500000000000000" pitchFamily="2" charset="0"/>
              </a:endParaRPr>
            </a:p>
          </p:txBody>
        </p:sp>
      </p:grpSp>
      <p:pic>
        <p:nvPicPr>
          <p:cNvPr id="4" name="Picture 3" descr="A black keyboard with a black background&#10;&#10;Description automatically generated">
            <a:extLst>
              <a:ext uri="{FF2B5EF4-FFF2-40B4-BE49-F238E27FC236}">
                <a16:creationId xmlns:a16="http://schemas.microsoft.com/office/drawing/2014/main" id="{80D169FB-0A39-6697-81CC-FD95C86539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0624" y="722869"/>
            <a:ext cx="7244702" cy="5433526"/>
          </a:xfrm>
          <a:prstGeom prst="rect">
            <a:avLst/>
          </a:prstGeom>
        </p:spPr>
      </p:pic>
    </p:spTree>
    <p:extLst>
      <p:ext uri="{BB962C8B-B14F-4D97-AF65-F5344CB8AC3E}">
        <p14:creationId xmlns:p14="http://schemas.microsoft.com/office/powerpoint/2010/main" val="356095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E2A229-2069-4153-A4AB-07A0058B81F9}"/>
              </a:ext>
            </a:extLst>
          </p:cNvPr>
          <p:cNvSpPr/>
          <p:nvPr/>
        </p:nvSpPr>
        <p:spPr>
          <a:xfrm rot="5400000">
            <a:off x="3191068" y="-661191"/>
            <a:ext cx="4238274" cy="93756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0" name="Rectangle 9">
            <a:extLst>
              <a:ext uri="{FF2B5EF4-FFF2-40B4-BE49-F238E27FC236}">
                <a16:creationId xmlns:a16="http://schemas.microsoft.com/office/drawing/2014/main" id="{FFE44CB2-7490-4261-A7F7-A2CEEB84A9AA}"/>
              </a:ext>
            </a:extLst>
          </p:cNvPr>
          <p:cNvSpPr/>
          <p:nvPr/>
        </p:nvSpPr>
        <p:spPr>
          <a:xfrm rot="5400000">
            <a:off x="4885126" y="-2614563"/>
            <a:ext cx="2977462" cy="1150293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1" name="Rectangle 10">
            <a:extLst>
              <a:ext uri="{FF2B5EF4-FFF2-40B4-BE49-F238E27FC236}">
                <a16:creationId xmlns:a16="http://schemas.microsoft.com/office/drawing/2014/main" id="{CF884F90-CAF5-494E-8D97-AF06E69C5078}"/>
              </a:ext>
            </a:extLst>
          </p:cNvPr>
          <p:cNvSpPr/>
          <p:nvPr/>
        </p:nvSpPr>
        <p:spPr>
          <a:xfrm rot="5400000">
            <a:off x="691595" y="643033"/>
            <a:ext cx="5433525" cy="5571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pic>
        <p:nvPicPr>
          <p:cNvPr id="6" name="Picture 5">
            <a:extLst>
              <a:ext uri="{FF2B5EF4-FFF2-40B4-BE49-F238E27FC236}">
                <a16:creationId xmlns:a16="http://schemas.microsoft.com/office/drawing/2014/main" id="{674F498D-995A-B9D0-D55C-2AF3E2CBCF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43" t="16744" r="26085" b="12558"/>
          <a:stretch/>
        </p:blipFill>
        <p:spPr>
          <a:xfrm>
            <a:off x="6194326" y="416203"/>
            <a:ext cx="5497033" cy="6025595"/>
          </a:xfrm>
          <a:prstGeom prst="rect">
            <a:avLst/>
          </a:prstGeom>
        </p:spPr>
      </p:pic>
      <p:sp>
        <p:nvSpPr>
          <p:cNvPr id="7" name="TextBox 6">
            <a:extLst>
              <a:ext uri="{FF2B5EF4-FFF2-40B4-BE49-F238E27FC236}">
                <a16:creationId xmlns:a16="http://schemas.microsoft.com/office/drawing/2014/main" id="{04DFFC5E-31CC-3B33-3174-1655A39FB047}"/>
              </a:ext>
            </a:extLst>
          </p:cNvPr>
          <p:cNvSpPr txBox="1"/>
          <p:nvPr/>
        </p:nvSpPr>
        <p:spPr>
          <a:xfrm>
            <a:off x="1031968" y="1493719"/>
            <a:ext cx="5047971" cy="665182"/>
          </a:xfrm>
          <a:prstGeom prst="rect">
            <a:avLst/>
          </a:prstGeom>
          <a:noFill/>
          <a:ln>
            <a:noFill/>
          </a:ln>
        </p:spPr>
        <p:txBody>
          <a:bodyPr wrap="square" lIns="0" tIns="0" rIns="0" bIns="0" rtlCol="0" anchor="ctr" anchorCtr="0">
            <a:spAutoFit/>
          </a:bodyPr>
          <a:lstStyle/>
          <a:p>
            <a:pPr>
              <a:lnSpc>
                <a:spcPts val="4900"/>
              </a:lnSpc>
            </a:pPr>
            <a:r>
              <a:rPr lang="en-US" sz="5400" b="1" dirty="0">
                <a:solidFill>
                  <a:schemeClr val="tx2"/>
                </a:solidFill>
                <a:latin typeface="Poppins" panose="00000500000000000000" pitchFamily="2" charset="0"/>
                <a:ea typeface="Roboto Slab" pitchFamily="2" charset="0"/>
                <a:cs typeface="Poppins" panose="00000500000000000000" pitchFamily="2" charset="0"/>
              </a:rPr>
              <a:t>What is this?</a:t>
            </a:r>
          </a:p>
        </p:txBody>
      </p:sp>
      <p:sp>
        <p:nvSpPr>
          <p:cNvPr id="8" name="TextBox 7">
            <a:extLst>
              <a:ext uri="{FF2B5EF4-FFF2-40B4-BE49-F238E27FC236}">
                <a16:creationId xmlns:a16="http://schemas.microsoft.com/office/drawing/2014/main" id="{6D1995FD-899E-8BA6-0B02-5D3FF8AB5D12}"/>
              </a:ext>
            </a:extLst>
          </p:cNvPr>
          <p:cNvSpPr txBox="1"/>
          <p:nvPr/>
        </p:nvSpPr>
        <p:spPr>
          <a:xfrm>
            <a:off x="996856" y="2736503"/>
            <a:ext cx="5083083" cy="1384995"/>
          </a:xfrm>
          <a:prstGeom prst="rect">
            <a:avLst/>
          </a:prstGeom>
          <a:noFill/>
        </p:spPr>
        <p:txBody>
          <a:bodyPr wrap="square" rtlCol="0">
            <a:spAutoFit/>
          </a:bodyPr>
          <a:lstStyle/>
          <a:p>
            <a:r>
              <a:rPr lang="en-US" sz="4200" dirty="0">
                <a:solidFill>
                  <a:schemeClr val="tx2"/>
                </a:solidFill>
                <a:latin typeface="Poppins" panose="00000500000000000000" pitchFamily="2" charset="0"/>
                <a:cs typeface="Poppins" panose="00000500000000000000" pitchFamily="2" charset="0"/>
              </a:rPr>
              <a:t>Input device or Output device?</a:t>
            </a:r>
            <a:endParaRPr lang="en-UG" sz="4200" b="1" dirty="0">
              <a:solidFill>
                <a:schemeClr val="tx2"/>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26707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E2A229-2069-4153-A4AB-07A0058B81F9}"/>
              </a:ext>
            </a:extLst>
          </p:cNvPr>
          <p:cNvSpPr/>
          <p:nvPr/>
        </p:nvSpPr>
        <p:spPr>
          <a:xfrm rot="5400000">
            <a:off x="3191068" y="-661191"/>
            <a:ext cx="4238274" cy="93756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0" name="Rectangle 9">
            <a:extLst>
              <a:ext uri="{FF2B5EF4-FFF2-40B4-BE49-F238E27FC236}">
                <a16:creationId xmlns:a16="http://schemas.microsoft.com/office/drawing/2014/main" id="{FFE44CB2-7490-4261-A7F7-A2CEEB84A9AA}"/>
              </a:ext>
            </a:extLst>
          </p:cNvPr>
          <p:cNvSpPr/>
          <p:nvPr/>
        </p:nvSpPr>
        <p:spPr>
          <a:xfrm rot="5400000">
            <a:off x="4885126" y="-2614563"/>
            <a:ext cx="2977462" cy="1150293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1" name="Rectangle 10">
            <a:extLst>
              <a:ext uri="{FF2B5EF4-FFF2-40B4-BE49-F238E27FC236}">
                <a16:creationId xmlns:a16="http://schemas.microsoft.com/office/drawing/2014/main" id="{CF884F90-CAF5-494E-8D97-AF06E69C5078}"/>
              </a:ext>
            </a:extLst>
          </p:cNvPr>
          <p:cNvSpPr/>
          <p:nvPr/>
        </p:nvSpPr>
        <p:spPr>
          <a:xfrm rot="5400000">
            <a:off x="691595" y="643033"/>
            <a:ext cx="5433525" cy="5571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pic>
        <p:nvPicPr>
          <p:cNvPr id="4" name="Picture 3" descr="A black computer mouse with a black background&#10;&#10;Description automatically generated">
            <a:extLst>
              <a:ext uri="{FF2B5EF4-FFF2-40B4-BE49-F238E27FC236}">
                <a16:creationId xmlns:a16="http://schemas.microsoft.com/office/drawing/2014/main" id="{8DEAE550-DAF4-57B8-50E9-B2ED3EC9D371}"/>
              </a:ext>
            </a:extLst>
          </p:cNvPr>
          <p:cNvPicPr>
            <a:picLocks noChangeAspect="1"/>
          </p:cNvPicPr>
          <p:nvPr/>
        </p:nvPicPr>
        <p:blipFill rotWithShape="1">
          <a:blip r:embed="rId2">
            <a:extLst>
              <a:ext uri="{28A0092B-C50C-407E-A947-70E740481C1C}">
                <a14:useLocalDpi xmlns:a14="http://schemas.microsoft.com/office/drawing/2010/main" val="0"/>
              </a:ext>
            </a:extLst>
          </a:blip>
          <a:srcRect l="5310" t="10386" r="10038" b="15659"/>
          <a:stretch/>
        </p:blipFill>
        <p:spPr>
          <a:xfrm>
            <a:off x="7026876" y="1649062"/>
            <a:ext cx="4542735" cy="2976575"/>
          </a:xfrm>
          <a:prstGeom prst="rect">
            <a:avLst/>
          </a:prstGeom>
        </p:spPr>
      </p:pic>
      <p:sp>
        <p:nvSpPr>
          <p:cNvPr id="8" name="TextBox 7">
            <a:extLst>
              <a:ext uri="{FF2B5EF4-FFF2-40B4-BE49-F238E27FC236}">
                <a16:creationId xmlns:a16="http://schemas.microsoft.com/office/drawing/2014/main" id="{14DB9693-9089-F077-473C-631FC40E8614}"/>
              </a:ext>
            </a:extLst>
          </p:cNvPr>
          <p:cNvSpPr txBox="1"/>
          <p:nvPr/>
        </p:nvSpPr>
        <p:spPr>
          <a:xfrm>
            <a:off x="1031968" y="1493719"/>
            <a:ext cx="5047971" cy="665182"/>
          </a:xfrm>
          <a:prstGeom prst="rect">
            <a:avLst/>
          </a:prstGeom>
          <a:noFill/>
          <a:ln>
            <a:noFill/>
          </a:ln>
        </p:spPr>
        <p:txBody>
          <a:bodyPr wrap="square" lIns="0" tIns="0" rIns="0" bIns="0" rtlCol="0" anchor="ctr" anchorCtr="0">
            <a:spAutoFit/>
          </a:bodyPr>
          <a:lstStyle/>
          <a:p>
            <a:pPr>
              <a:lnSpc>
                <a:spcPts val="4900"/>
              </a:lnSpc>
            </a:pPr>
            <a:r>
              <a:rPr lang="en-US" sz="5400" b="1" dirty="0">
                <a:solidFill>
                  <a:schemeClr val="tx2"/>
                </a:solidFill>
                <a:latin typeface="Poppins" panose="00000500000000000000" pitchFamily="2" charset="0"/>
                <a:ea typeface="Roboto Slab" pitchFamily="2" charset="0"/>
                <a:cs typeface="Poppins" panose="00000500000000000000" pitchFamily="2" charset="0"/>
              </a:rPr>
              <a:t>What is this?</a:t>
            </a:r>
          </a:p>
        </p:txBody>
      </p:sp>
      <p:sp>
        <p:nvSpPr>
          <p:cNvPr id="9" name="TextBox 8">
            <a:extLst>
              <a:ext uri="{FF2B5EF4-FFF2-40B4-BE49-F238E27FC236}">
                <a16:creationId xmlns:a16="http://schemas.microsoft.com/office/drawing/2014/main" id="{01DBC91D-B72E-F1FC-180B-D4D8D0A61A2C}"/>
              </a:ext>
            </a:extLst>
          </p:cNvPr>
          <p:cNvSpPr txBox="1"/>
          <p:nvPr/>
        </p:nvSpPr>
        <p:spPr>
          <a:xfrm>
            <a:off x="996856" y="2736503"/>
            <a:ext cx="5083083" cy="738664"/>
          </a:xfrm>
          <a:prstGeom prst="rect">
            <a:avLst/>
          </a:prstGeom>
          <a:noFill/>
        </p:spPr>
        <p:txBody>
          <a:bodyPr wrap="square" rtlCol="0">
            <a:spAutoFit/>
          </a:bodyPr>
          <a:lstStyle/>
          <a:p>
            <a:r>
              <a:rPr lang="en-US" sz="4200" dirty="0">
                <a:solidFill>
                  <a:schemeClr val="tx2"/>
                </a:solidFill>
                <a:latin typeface="Poppins" panose="00000500000000000000" pitchFamily="2" charset="0"/>
                <a:cs typeface="Poppins" panose="00000500000000000000" pitchFamily="2" charset="0"/>
              </a:rPr>
              <a:t>Used for?</a:t>
            </a:r>
            <a:endParaRPr lang="en-UG" sz="4200" b="1" dirty="0">
              <a:solidFill>
                <a:schemeClr val="tx2"/>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641560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E2A229-2069-4153-A4AB-07A0058B81F9}"/>
              </a:ext>
            </a:extLst>
          </p:cNvPr>
          <p:cNvSpPr/>
          <p:nvPr/>
        </p:nvSpPr>
        <p:spPr>
          <a:xfrm rot="5400000">
            <a:off x="3191068" y="-661191"/>
            <a:ext cx="4238274" cy="93756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0" name="Rectangle 9">
            <a:extLst>
              <a:ext uri="{FF2B5EF4-FFF2-40B4-BE49-F238E27FC236}">
                <a16:creationId xmlns:a16="http://schemas.microsoft.com/office/drawing/2014/main" id="{FFE44CB2-7490-4261-A7F7-A2CEEB84A9AA}"/>
              </a:ext>
            </a:extLst>
          </p:cNvPr>
          <p:cNvSpPr/>
          <p:nvPr/>
        </p:nvSpPr>
        <p:spPr>
          <a:xfrm rot="5400000">
            <a:off x="4885126" y="-2614563"/>
            <a:ext cx="2977462" cy="1150293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grpSp>
        <p:nvGrpSpPr>
          <p:cNvPr id="15" name="Group 14">
            <a:extLst>
              <a:ext uri="{FF2B5EF4-FFF2-40B4-BE49-F238E27FC236}">
                <a16:creationId xmlns:a16="http://schemas.microsoft.com/office/drawing/2014/main" id="{68D0D2B2-6E46-D769-17BC-D5AF85391808}"/>
              </a:ext>
            </a:extLst>
          </p:cNvPr>
          <p:cNvGrpSpPr/>
          <p:nvPr/>
        </p:nvGrpSpPr>
        <p:grpSpPr>
          <a:xfrm>
            <a:off x="622390" y="712238"/>
            <a:ext cx="5571936" cy="5433525"/>
            <a:chOff x="622390" y="783678"/>
            <a:chExt cx="5571936" cy="5433525"/>
          </a:xfrm>
          <a:solidFill>
            <a:srgbClr val="387C69"/>
          </a:solidFill>
        </p:grpSpPr>
        <p:sp>
          <p:nvSpPr>
            <p:cNvPr id="11" name="Rectangle 10">
              <a:extLst>
                <a:ext uri="{FF2B5EF4-FFF2-40B4-BE49-F238E27FC236}">
                  <a16:creationId xmlns:a16="http://schemas.microsoft.com/office/drawing/2014/main" id="{CF884F90-CAF5-494E-8D97-AF06E69C5078}"/>
                </a:ext>
              </a:extLst>
            </p:cNvPr>
            <p:cNvSpPr/>
            <p:nvPr/>
          </p:nvSpPr>
          <p:spPr>
            <a:xfrm rot="5400000">
              <a:off x="691595" y="714473"/>
              <a:ext cx="5433525" cy="55719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3" name="TextBox 2">
              <a:extLst>
                <a:ext uri="{FF2B5EF4-FFF2-40B4-BE49-F238E27FC236}">
                  <a16:creationId xmlns:a16="http://schemas.microsoft.com/office/drawing/2014/main" id="{EB5E827E-F7A1-4D87-A007-64DB68F96583}"/>
                </a:ext>
              </a:extLst>
            </p:cNvPr>
            <p:cNvSpPr txBox="1"/>
            <p:nvPr/>
          </p:nvSpPr>
          <p:spPr>
            <a:xfrm>
              <a:off x="1031968" y="3167849"/>
              <a:ext cx="5047971" cy="665182"/>
            </a:xfrm>
            <a:prstGeom prst="rect">
              <a:avLst/>
            </a:prstGeom>
            <a:grpFill/>
            <a:ln>
              <a:noFill/>
            </a:ln>
          </p:spPr>
          <p:txBody>
            <a:bodyPr wrap="square" lIns="0" tIns="0" rIns="0" bIns="0" rtlCol="0" anchor="ctr" anchorCtr="0">
              <a:spAutoFit/>
            </a:bodyPr>
            <a:lstStyle/>
            <a:p>
              <a:pPr>
                <a:lnSpc>
                  <a:spcPts val="4900"/>
                </a:lnSpc>
              </a:pPr>
              <a:r>
                <a:rPr lang="en-US" sz="5400" b="1" dirty="0">
                  <a:solidFill>
                    <a:schemeClr val="bg1"/>
                  </a:solidFill>
                  <a:latin typeface="Poppins" panose="00000500000000000000" pitchFamily="2" charset="0"/>
                  <a:ea typeface="Roboto Slab" pitchFamily="2" charset="0"/>
                  <a:cs typeface="Poppins" panose="00000500000000000000" pitchFamily="2" charset="0"/>
                </a:rPr>
                <a:t>What is this?</a:t>
              </a:r>
            </a:p>
          </p:txBody>
        </p:sp>
      </p:grpSp>
      <p:pic>
        <p:nvPicPr>
          <p:cNvPr id="6" name="Picture 5" descr="A computer chip on a yellow surface&#10;&#10;Description automatically generated">
            <a:extLst>
              <a:ext uri="{FF2B5EF4-FFF2-40B4-BE49-F238E27FC236}">
                <a16:creationId xmlns:a16="http://schemas.microsoft.com/office/drawing/2014/main" id="{8FC40E5D-F679-AC15-BE05-7229300CA2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5262" y="1010093"/>
            <a:ext cx="7102547" cy="5326910"/>
          </a:xfrm>
          <a:prstGeom prst="rect">
            <a:avLst/>
          </a:prstGeom>
        </p:spPr>
      </p:pic>
    </p:spTree>
    <p:extLst>
      <p:ext uri="{BB962C8B-B14F-4D97-AF65-F5344CB8AC3E}">
        <p14:creationId xmlns:p14="http://schemas.microsoft.com/office/powerpoint/2010/main" val="2034704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E2A229-2069-4153-A4AB-07A0058B81F9}"/>
              </a:ext>
            </a:extLst>
          </p:cNvPr>
          <p:cNvSpPr/>
          <p:nvPr/>
        </p:nvSpPr>
        <p:spPr>
          <a:xfrm rot="5400000">
            <a:off x="3191068" y="-661191"/>
            <a:ext cx="4238274" cy="937563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0" name="Rectangle 9">
            <a:extLst>
              <a:ext uri="{FF2B5EF4-FFF2-40B4-BE49-F238E27FC236}">
                <a16:creationId xmlns:a16="http://schemas.microsoft.com/office/drawing/2014/main" id="{FFE44CB2-7490-4261-A7F7-A2CEEB84A9AA}"/>
              </a:ext>
            </a:extLst>
          </p:cNvPr>
          <p:cNvSpPr/>
          <p:nvPr/>
        </p:nvSpPr>
        <p:spPr>
          <a:xfrm rot="5400000">
            <a:off x="4959557" y="-2614563"/>
            <a:ext cx="2977462" cy="1150293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1" name="Rectangle 10">
            <a:extLst>
              <a:ext uri="{FF2B5EF4-FFF2-40B4-BE49-F238E27FC236}">
                <a16:creationId xmlns:a16="http://schemas.microsoft.com/office/drawing/2014/main" id="{CF884F90-CAF5-494E-8D97-AF06E69C5078}"/>
              </a:ext>
            </a:extLst>
          </p:cNvPr>
          <p:cNvSpPr/>
          <p:nvPr/>
        </p:nvSpPr>
        <p:spPr>
          <a:xfrm rot="5400000">
            <a:off x="691595" y="643033"/>
            <a:ext cx="5433525" cy="5571936"/>
          </a:xfrm>
          <a:prstGeom prst="rect">
            <a:avLst/>
          </a:prstGeom>
          <a:solidFill>
            <a:srgbClr val="FFA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pic>
        <p:nvPicPr>
          <p:cNvPr id="6" name="Picture 5" descr="A close up of a computer chip&#10;&#10;Description automatically generated">
            <a:extLst>
              <a:ext uri="{FF2B5EF4-FFF2-40B4-BE49-F238E27FC236}">
                <a16:creationId xmlns:a16="http://schemas.microsoft.com/office/drawing/2014/main" id="{AADF87F3-16B0-66C4-D7D0-B81CCEC06B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17" t="38200" r="10259" b="13935"/>
          <a:stretch/>
        </p:blipFill>
        <p:spPr>
          <a:xfrm>
            <a:off x="5456871" y="1979007"/>
            <a:ext cx="6706782" cy="2899987"/>
          </a:xfrm>
          <a:prstGeom prst="rect">
            <a:avLst/>
          </a:prstGeom>
        </p:spPr>
      </p:pic>
      <p:sp>
        <p:nvSpPr>
          <p:cNvPr id="7" name="TextBox 6">
            <a:extLst>
              <a:ext uri="{FF2B5EF4-FFF2-40B4-BE49-F238E27FC236}">
                <a16:creationId xmlns:a16="http://schemas.microsoft.com/office/drawing/2014/main" id="{44224F3F-18F6-149C-A93B-E5D1F2230909}"/>
              </a:ext>
            </a:extLst>
          </p:cNvPr>
          <p:cNvSpPr txBox="1"/>
          <p:nvPr/>
        </p:nvSpPr>
        <p:spPr>
          <a:xfrm>
            <a:off x="1031968" y="1493719"/>
            <a:ext cx="5047971" cy="665182"/>
          </a:xfrm>
          <a:prstGeom prst="rect">
            <a:avLst/>
          </a:prstGeom>
          <a:noFill/>
          <a:ln>
            <a:noFill/>
          </a:ln>
        </p:spPr>
        <p:txBody>
          <a:bodyPr wrap="square" lIns="0" tIns="0" rIns="0" bIns="0" rtlCol="0" anchor="ctr" anchorCtr="0">
            <a:spAutoFit/>
          </a:bodyPr>
          <a:lstStyle/>
          <a:p>
            <a:pPr>
              <a:lnSpc>
                <a:spcPts val="4900"/>
              </a:lnSpc>
            </a:pPr>
            <a:r>
              <a:rPr lang="en-US" sz="5400" b="1" dirty="0">
                <a:solidFill>
                  <a:schemeClr val="tx2"/>
                </a:solidFill>
                <a:latin typeface="Poppins" panose="00000500000000000000" pitchFamily="2" charset="0"/>
                <a:ea typeface="Roboto Slab" pitchFamily="2" charset="0"/>
                <a:cs typeface="Poppins" panose="00000500000000000000" pitchFamily="2" charset="0"/>
              </a:rPr>
              <a:t>What is this?</a:t>
            </a:r>
          </a:p>
        </p:txBody>
      </p:sp>
      <p:sp>
        <p:nvSpPr>
          <p:cNvPr id="9" name="TextBox 8">
            <a:extLst>
              <a:ext uri="{FF2B5EF4-FFF2-40B4-BE49-F238E27FC236}">
                <a16:creationId xmlns:a16="http://schemas.microsoft.com/office/drawing/2014/main" id="{7C2066D7-0348-18D6-3F4B-C4A64615D66F}"/>
              </a:ext>
            </a:extLst>
          </p:cNvPr>
          <p:cNvSpPr txBox="1"/>
          <p:nvPr/>
        </p:nvSpPr>
        <p:spPr>
          <a:xfrm>
            <a:off x="996856" y="2736503"/>
            <a:ext cx="5083083" cy="1384995"/>
          </a:xfrm>
          <a:prstGeom prst="rect">
            <a:avLst/>
          </a:prstGeom>
          <a:noFill/>
        </p:spPr>
        <p:txBody>
          <a:bodyPr wrap="square" rtlCol="0">
            <a:spAutoFit/>
          </a:bodyPr>
          <a:lstStyle/>
          <a:p>
            <a:r>
              <a:rPr lang="en-US" sz="4200" dirty="0">
                <a:solidFill>
                  <a:schemeClr val="tx2"/>
                </a:solidFill>
                <a:latin typeface="Poppins" panose="00000500000000000000" pitchFamily="2" charset="0"/>
                <a:cs typeface="Poppins" panose="00000500000000000000" pitchFamily="2" charset="0"/>
              </a:rPr>
              <a:t>Output device or Storage device?</a:t>
            </a:r>
            <a:endParaRPr lang="en-UG" sz="4200" b="1" dirty="0">
              <a:solidFill>
                <a:schemeClr val="tx2"/>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483324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5248E-E0E8-0C25-D0EA-6561649CAFB8}"/>
              </a:ext>
            </a:extLst>
          </p:cNvPr>
          <p:cNvSpPr txBox="1"/>
          <p:nvPr/>
        </p:nvSpPr>
        <p:spPr>
          <a:xfrm>
            <a:off x="1435395" y="2613392"/>
            <a:ext cx="9321210" cy="1631216"/>
          </a:xfrm>
          <a:prstGeom prst="rect">
            <a:avLst/>
          </a:prstGeom>
          <a:noFill/>
        </p:spPr>
        <p:txBody>
          <a:bodyPr wrap="square" rtlCol="0">
            <a:spAutoFit/>
          </a:bodyPr>
          <a:lstStyle/>
          <a:p>
            <a:pPr algn="ctr"/>
            <a:r>
              <a:rPr lang="en-US" sz="10000" b="1" dirty="0">
                <a:solidFill>
                  <a:srgbClr val="00B050"/>
                </a:solidFill>
                <a:latin typeface="Poppins" panose="00000500000000000000" pitchFamily="2" charset="0"/>
                <a:cs typeface="Poppins" panose="00000500000000000000" pitchFamily="2" charset="0"/>
              </a:rPr>
              <a:t>True</a:t>
            </a:r>
            <a:r>
              <a:rPr lang="en-US" sz="10000" b="1" dirty="0">
                <a:latin typeface="Poppins" panose="00000500000000000000" pitchFamily="2" charset="0"/>
                <a:cs typeface="Poppins" panose="00000500000000000000" pitchFamily="2" charset="0"/>
              </a:rPr>
              <a:t> </a:t>
            </a:r>
            <a:r>
              <a:rPr lang="en-US" sz="10000" b="1" dirty="0">
                <a:solidFill>
                  <a:srgbClr val="FF0000"/>
                </a:solidFill>
                <a:latin typeface="Poppins" panose="00000500000000000000" pitchFamily="2" charset="0"/>
                <a:cs typeface="Poppins" panose="00000500000000000000" pitchFamily="2" charset="0"/>
              </a:rPr>
              <a:t>or</a:t>
            </a:r>
            <a:r>
              <a:rPr lang="en-US" sz="10000" b="1" dirty="0">
                <a:latin typeface="Poppins" panose="00000500000000000000" pitchFamily="2" charset="0"/>
                <a:cs typeface="Poppins" panose="00000500000000000000" pitchFamily="2" charset="0"/>
              </a:rPr>
              <a:t> </a:t>
            </a:r>
            <a:r>
              <a:rPr lang="en-US" sz="10000" b="1" dirty="0">
                <a:solidFill>
                  <a:srgbClr val="000000"/>
                </a:solidFill>
                <a:latin typeface="Poppins" panose="00000500000000000000" pitchFamily="2" charset="0"/>
                <a:cs typeface="Poppins" panose="00000500000000000000" pitchFamily="2" charset="0"/>
              </a:rPr>
              <a:t>False</a:t>
            </a:r>
            <a:endParaRPr lang="en-UG" sz="10000" b="1"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39067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517EFA-7EE7-5552-DD2C-02BB121ECDF5}"/>
              </a:ext>
            </a:extLst>
          </p:cNvPr>
          <p:cNvSpPr txBox="1"/>
          <p:nvPr/>
        </p:nvSpPr>
        <p:spPr>
          <a:xfrm>
            <a:off x="843516" y="2551837"/>
            <a:ext cx="10504968" cy="1754326"/>
          </a:xfrm>
          <a:prstGeom prst="rect">
            <a:avLst/>
          </a:prstGeom>
          <a:noFill/>
        </p:spPr>
        <p:txBody>
          <a:bodyPr wrap="square" rtlCol="0">
            <a:spAutoFit/>
          </a:bodyPr>
          <a:lstStyle/>
          <a:p>
            <a:pPr algn="ctr"/>
            <a:r>
              <a:rPr lang="en-US" sz="5400" dirty="0">
                <a:solidFill>
                  <a:srgbClr val="000000"/>
                </a:solidFill>
                <a:latin typeface="Poppins" panose="00000500000000000000" pitchFamily="2" charset="0"/>
                <a:cs typeface="Poppins" panose="00000500000000000000" pitchFamily="2" charset="0"/>
              </a:rPr>
              <a:t>A barcode reader is an example of an output device.</a:t>
            </a:r>
            <a:endParaRPr lang="en-UG" sz="5400"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84053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517EFA-7EE7-5552-DD2C-02BB121ECDF5}"/>
              </a:ext>
            </a:extLst>
          </p:cNvPr>
          <p:cNvSpPr txBox="1"/>
          <p:nvPr/>
        </p:nvSpPr>
        <p:spPr>
          <a:xfrm>
            <a:off x="843516" y="2551837"/>
            <a:ext cx="10504968" cy="1754326"/>
          </a:xfrm>
          <a:prstGeom prst="rect">
            <a:avLst/>
          </a:prstGeom>
          <a:noFill/>
        </p:spPr>
        <p:txBody>
          <a:bodyPr wrap="square" rtlCol="0">
            <a:spAutoFit/>
          </a:bodyPr>
          <a:lstStyle/>
          <a:p>
            <a:pPr algn="ctr"/>
            <a:r>
              <a:rPr lang="en-US" sz="5400" dirty="0">
                <a:solidFill>
                  <a:srgbClr val="000000"/>
                </a:solidFill>
                <a:latin typeface="Poppins" panose="00000500000000000000" pitchFamily="2" charset="0"/>
                <a:cs typeface="Poppins" panose="00000500000000000000" pitchFamily="2" charset="0"/>
              </a:rPr>
              <a:t>RAM is used for permanent data storage.</a:t>
            </a:r>
            <a:endParaRPr lang="en-UG" sz="5400"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684231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517EFA-7EE7-5552-DD2C-02BB121ECDF5}"/>
              </a:ext>
            </a:extLst>
          </p:cNvPr>
          <p:cNvSpPr txBox="1"/>
          <p:nvPr/>
        </p:nvSpPr>
        <p:spPr>
          <a:xfrm>
            <a:off x="843516" y="2136339"/>
            <a:ext cx="10504968" cy="2585323"/>
          </a:xfrm>
          <a:prstGeom prst="rect">
            <a:avLst/>
          </a:prstGeom>
          <a:noFill/>
        </p:spPr>
        <p:txBody>
          <a:bodyPr wrap="square" rtlCol="0">
            <a:spAutoFit/>
          </a:bodyPr>
          <a:lstStyle/>
          <a:p>
            <a:pPr algn="ctr"/>
            <a:r>
              <a:rPr lang="en-US" sz="5400" dirty="0">
                <a:solidFill>
                  <a:srgbClr val="000000"/>
                </a:solidFill>
                <a:latin typeface="Poppins" panose="00000500000000000000" pitchFamily="2" charset="0"/>
                <a:cs typeface="Poppins" panose="00000500000000000000" pitchFamily="2" charset="0"/>
              </a:rPr>
              <a:t>The motherboard is the main circuit board that connects all computer.</a:t>
            </a:r>
            <a:endParaRPr lang="en-UG" sz="5400"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93566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80411E5E-B3B0-7BF5-CBE0-2A3A9F118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139" y="0"/>
            <a:ext cx="9147723" cy="6858000"/>
          </a:xfrm>
          <a:prstGeom prst="rect">
            <a:avLst/>
          </a:prstGeom>
        </p:spPr>
      </p:pic>
    </p:spTree>
    <p:extLst>
      <p:ext uri="{BB962C8B-B14F-4D97-AF65-F5344CB8AC3E}">
        <p14:creationId xmlns:p14="http://schemas.microsoft.com/office/powerpoint/2010/main" val="4228120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517EFA-7EE7-5552-DD2C-02BB121ECDF5}"/>
              </a:ext>
            </a:extLst>
          </p:cNvPr>
          <p:cNvSpPr txBox="1"/>
          <p:nvPr/>
        </p:nvSpPr>
        <p:spPr>
          <a:xfrm>
            <a:off x="843516" y="2136339"/>
            <a:ext cx="10504968" cy="2585323"/>
          </a:xfrm>
          <a:prstGeom prst="rect">
            <a:avLst/>
          </a:prstGeom>
          <a:noFill/>
        </p:spPr>
        <p:txBody>
          <a:bodyPr wrap="square" rtlCol="0">
            <a:spAutoFit/>
          </a:bodyPr>
          <a:lstStyle/>
          <a:p>
            <a:pPr algn="ctr"/>
            <a:r>
              <a:rPr lang="en-US" sz="5400" dirty="0">
                <a:solidFill>
                  <a:srgbClr val="000000"/>
                </a:solidFill>
                <a:latin typeface="Poppins" panose="00000500000000000000" pitchFamily="2" charset="0"/>
                <a:cs typeface="Poppins" panose="00000500000000000000" pitchFamily="2" charset="0"/>
              </a:rPr>
              <a:t>The PSU converts electrical power from an outlet into a usable form for the computer.</a:t>
            </a:r>
            <a:endParaRPr lang="en-UG" sz="5400"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14415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517EFA-7EE7-5552-DD2C-02BB121ECDF5}"/>
              </a:ext>
            </a:extLst>
          </p:cNvPr>
          <p:cNvSpPr txBox="1"/>
          <p:nvPr/>
        </p:nvSpPr>
        <p:spPr>
          <a:xfrm>
            <a:off x="843516" y="2551837"/>
            <a:ext cx="10504968" cy="1754326"/>
          </a:xfrm>
          <a:prstGeom prst="rect">
            <a:avLst/>
          </a:prstGeom>
          <a:noFill/>
        </p:spPr>
        <p:txBody>
          <a:bodyPr wrap="square" rtlCol="0">
            <a:spAutoFit/>
          </a:bodyPr>
          <a:lstStyle/>
          <a:p>
            <a:pPr algn="ctr"/>
            <a:r>
              <a:rPr lang="en-US" sz="5400" dirty="0">
                <a:solidFill>
                  <a:srgbClr val="000000"/>
                </a:solidFill>
                <a:latin typeface="Poppins" panose="00000500000000000000" pitchFamily="2" charset="0"/>
                <a:cs typeface="Poppins" panose="00000500000000000000" pitchFamily="2" charset="0"/>
              </a:rPr>
              <a:t>A scanner is an example of an input device.</a:t>
            </a:r>
            <a:endParaRPr lang="en-UG" sz="5400"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60651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3835B9-A977-49BD-94F4-6C96AED0BF0D}"/>
              </a:ext>
            </a:extLst>
          </p:cNvPr>
          <p:cNvSpPr/>
          <p:nvPr/>
        </p:nvSpPr>
        <p:spPr>
          <a:xfrm>
            <a:off x="856800" y="855581"/>
            <a:ext cx="6355573" cy="5146836"/>
          </a:xfrm>
          <a:prstGeom prst="rect">
            <a:avLst/>
          </a:prstGeom>
          <a:solidFill>
            <a:srgbClr val="FFA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C772F907-1D49-4FE8-B4DE-B951BD90EB50}"/>
              </a:ext>
            </a:extLst>
          </p:cNvPr>
          <p:cNvSpPr txBox="1"/>
          <p:nvPr/>
        </p:nvSpPr>
        <p:spPr>
          <a:xfrm>
            <a:off x="2096944" y="2152023"/>
            <a:ext cx="4218795" cy="2492990"/>
          </a:xfrm>
          <a:prstGeom prst="rect">
            <a:avLst/>
          </a:prstGeom>
          <a:noFill/>
          <a:ln>
            <a:noFill/>
          </a:ln>
        </p:spPr>
        <p:txBody>
          <a:bodyPr wrap="square" lIns="0" tIns="0" rIns="0" bIns="0" rtlCol="0" anchor="ctr" anchorCtr="0">
            <a:spAutoFit/>
          </a:bodyPr>
          <a:lstStyle/>
          <a:p>
            <a:r>
              <a:rPr lang="en-US" sz="5400" dirty="0">
                <a:solidFill>
                  <a:srgbClr val="9C3390"/>
                </a:solidFill>
                <a:latin typeface="Poppins" panose="00000500000000000000" pitchFamily="2" charset="0"/>
                <a:cs typeface="Poppins" panose="00000500000000000000" pitchFamily="2" charset="0"/>
              </a:rPr>
              <a:t>Thanks</a:t>
            </a:r>
            <a:r>
              <a:rPr lang="en-US" sz="5400" b="1" dirty="0">
                <a:solidFill>
                  <a:schemeClr val="bg1"/>
                </a:solidFill>
                <a:latin typeface="Poppins" panose="00000500000000000000" pitchFamily="2" charset="0"/>
                <a:ea typeface="Roboto Slab" pitchFamily="2" charset="0"/>
                <a:cs typeface="Poppins" panose="00000500000000000000" pitchFamily="2" charset="0"/>
              </a:rPr>
              <a:t> </a:t>
            </a:r>
          </a:p>
          <a:p>
            <a:r>
              <a:rPr lang="en-US" sz="5400" b="1" dirty="0">
                <a:solidFill>
                  <a:schemeClr val="bg1"/>
                </a:solidFill>
                <a:latin typeface="Poppins" panose="00000500000000000000" pitchFamily="2" charset="0"/>
                <a:ea typeface="Roboto Slab" pitchFamily="2" charset="0"/>
                <a:cs typeface="Poppins" panose="00000500000000000000" pitchFamily="2" charset="0"/>
              </a:rPr>
              <a:t>For Joining Us</a:t>
            </a:r>
          </a:p>
        </p:txBody>
      </p:sp>
      <p:sp>
        <p:nvSpPr>
          <p:cNvPr id="15" name="Rectangle 14">
            <a:extLst>
              <a:ext uri="{FF2B5EF4-FFF2-40B4-BE49-F238E27FC236}">
                <a16:creationId xmlns:a16="http://schemas.microsoft.com/office/drawing/2014/main" id="{A1A77516-A2A2-4A9D-A2AD-1447D077C6C5}"/>
              </a:ext>
            </a:extLst>
          </p:cNvPr>
          <p:cNvSpPr/>
          <p:nvPr/>
        </p:nvSpPr>
        <p:spPr>
          <a:xfrm>
            <a:off x="608400" y="607325"/>
            <a:ext cx="10975200" cy="564335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Rounded Corners 4">
            <a:extLst>
              <a:ext uri="{FF2B5EF4-FFF2-40B4-BE49-F238E27FC236}">
                <a16:creationId xmlns:a16="http://schemas.microsoft.com/office/drawing/2014/main" id="{0DD07216-8C94-4E94-4FF7-F20096844E18}"/>
              </a:ext>
            </a:extLst>
          </p:cNvPr>
          <p:cNvSpPr/>
          <p:nvPr/>
        </p:nvSpPr>
        <p:spPr>
          <a:xfrm>
            <a:off x="7966586" y="855581"/>
            <a:ext cx="3186967" cy="4598922"/>
          </a:xfrm>
          <a:prstGeom prst="roundRect">
            <a:avLst>
              <a:gd name="adj" fmla="val 50000"/>
            </a:avLst>
          </a:prstGeom>
          <a:solidFill>
            <a:srgbClr val="FFA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6" name="Group 5">
            <a:extLst>
              <a:ext uri="{FF2B5EF4-FFF2-40B4-BE49-F238E27FC236}">
                <a16:creationId xmlns:a16="http://schemas.microsoft.com/office/drawing/2014/main" id="{50E55602-49D9-F8E9-4F72-FC554753F18D}"/>
              </a:ext>
            </a:extLst>
          </p:cNvPr>
          <p:cNvGrpSpPr/>
          <p:nvPr/>
        </p:nvGrpSpPr>
        <p:grpSpPr>
          <a:xfrm rot="900000">
            <a:off x="7296838" y="4762177"/>
            <a:ext cx="3982529" cy="950517"/>
            <a:chOff x="1057277" y="4859495"/>
            <a:chExt cx="4100667" cy="681721"/>
          </a:xfrm>
        </p:grpSpPr>
        <p:sp>
          <p:nvSpPr>
            <p:cNvPr id="7" name="Rectangle: Rounded Corners 6">
              <a:extLst>
                <a:ext uri="{FF2B5EF4-FFF2-40B4-BE49-F238E27FC236}">
                  <a16:creationId xmlns:a16="http://schemas.microsoft.com/office/drawing/2014/main" id="{5E7D853A-5AA7-90BC-B778-72F5537D49F9}"/>
                </a:ext>
              </a:extLst>
            </p:cNvPr>
            <p:cNvSpPr/>
            <p:nvPr/>
          </p:nvSpPr>
          <p:spPr>
            <a:xfrm>
              <a:off x="1109821" y="4928530"/>
              <a:ext cx="4048123" cy="61268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Rounded Corners 7">
              <a:extLst>
                <a:ext uri="{FF2B5EF4-FFF2-40B4-BE49-F238E27FC236}">
                  <a16:creationId xmlns:a16="http://schemas.microsoft.com/office/drawing/2014/main" id="{6E43106F-B36E-5AF9-5EB2-26C5B8AFCEFB}"/>
                </a:ext>
              </a:extLst>
            </p:cNvPr>
            <p:cNvSpPr/>
            <p:nvPr/>
          </p:nvSpPr>
          <p:spPr>
            <a:xfrm>
              <a:off x="1057277" y="4859495"/>
              <a:ext cx="4048123" cy="61268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9" name="TextBox 8">
            <a:extLst>
              <a:ext uri="{FF2B5EF4-FFF2-40B4-BE49-F238E27FC236}">
                <a16:creationId xmlns:a16="http://schemas.microsoft.com/office/drawing/2014/main" id="{7C81C348-5206-6C3B-E851-8B214D5C717F}"/>
              </a:ext>
            </a:extLst>
          </p:cNvPr>
          <p:cNvSpPr txBox="1"/>
          <p:nvPr/>
        </p:nvSpPr>
        <p:spPr>
          <a:xfrm rot="900000">
            <a:off x="7359895" y="4944674"/>
            <a:ext cx="3669402" cy="646331"/>
          </a:xfrm>
          <a:prstGeom prst="rect">
            <a:avLst/>
          </a:prstGeom>
          <a:noFill/>
        </p:spPr>
        <p:txBody>
          <a:bodyPr wrap="square">
            <a:spAutoFit/>
          </a:bodyPr>
          <a:lstStyle/>
          <a:p>
            <a:r>
              <a:rPr lang="en-US" dirty="0">
                <a:solidFill>
                  <a:srgbClr val="9C3390"/>
                </a:solidFill>
                <a:latin typeface="Poppins" panose="00000500000000000000" pitchFamily="2" charset="0"/>
                <a:cs typeface="Poppins" panose="00000500000000000000" pitchFamily="2" charset="0"/>
              </a:rPr>
              <a:t>Designed and Presented by</a:t>
            </a:r>
            <a:br>
              <a:rPr lang="en-US" dirty="0">
                <a:solidFill>
                  <a:srgbClr val="9C3390"/>
                </a:solidFill>
                <a:latin typeface="Poppins" panose="00000500000000000000" pitchFamily="2" charset="0"/>
                <a:cs typeface="Poppins" panose="00000500000000000000" pitchFamily="2" charset="0"/>
              </a:rPr>
            </a:br>
            <a:r>
              <a:rPr lang="en-US" b="1" dirty="0">
                <a:solidFill>
                  <a:srgbClr val="9C3390"/>
                </a:solidFill>
                <a:latin typeface="Poppins" panose="00000500000000000000" pitchFamily="2" charset="0"/>
                <a:cs typeface="Poppins" panose="00000500000000000000" pitchFamily="2" charset="0"/>
              </a:rPr>
              <a:t>Moses Ssebuwufu</a:t>
            </a:r>
          </a:p>
        </p:txBody>
      </p:sp>
      <p:pic>
        <p:nvPicPr>
          <p:cNvPr id="10" name="Picture 9" descr="A purple figure with one arm extended&#10;&#10;Description automatically generated">
            <a:extLst>
              <a:ext uri="{FF2B5EF4-FFF2-40B4-BE49-F238E27FC236}">
                <a16:creationId xmlns:a16="http://schemas.microsoft.com/office/drawing/2014/main" id="{AFEBFCFA-0F37-B7C9-B421-DB0C3FAE0F8D}"/>
              </a:ext>
            </a:extLst>
          </p:cNvPr>
          <p:cNvPicPr>
            <a:picLocks noChangeAspect="1"/>
          </p:cNvPicPr>
          <p:nvPr/>
        </p:nvPicPr>
        <p:blipFill rotWithShape="1">
          <a:blip r:embed="rId2">
            <a:extLst>
              <a:ext uri="{28A0092B-C50C-407E-A947-70E740481C1C}">
                <a14:useLocalDpi xmlns:a14="http://schemas.microsoft.com/office/drawing/2010/main" val="0"/>
              </a:ext>
            </a:extLst>
          </a:blip>
          <a:srcRect l="20344" t="22897" r="25028" b="19644"/>
          <a:stretch/>
        </p:blipFill>
        <p:spPr>
          <a:xfrm>
            <a:off x="8119326" y="1634300"/>
            <a:ext cx="3083744" cy="3243624"/>
          </a:xfrm>
          <a:prstGeom prst="rect">
            <a:avLst/>
          </a:prstGeom>
        </p:spPr>
      </p:pic>
    </p:spTree>
    <p:extLst>
      <p:ext uri="{BB962C8B-B14F-4D97-AF65-F5344CB8AC3E}">
        <p14:creationId xmlns:p14="http://schemas.microsoft.com/office/powerpoint/2010/main" val="76102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9359C6-DE0E-436C-A567-9C44F882FD7F}"/>
              </a:ext>
            </a:extLst>
          </p:cNvPr>
          <p:cNvSpPr/>
          <p:nvPr/>
        </p:nvSpPr>
        <p:spPr>
          <a:xfrm>
            <a:off x="6399580" y="396000"/>
            <a:ext cx="5396636" cy="606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Freeform: Shape 5">
            <a:extLst>
              <a:ext uri="{FF2B5EF4-FFF2-40B4-BE49-F238E27FC236}">
                <a16:creationId xmlns:a16="http://schemas.microsoft.com/office/drawing/2014/main" id="{5E3BF80C-CC92-4153-BC1D-81E668AAC92C}"/>
              </a:ext>
            </a:extLst>
          </p:cNvPr>
          <p:cNvSpPr/>
          <p:nvPr/>
        </p:nvSpPr>
        <p:spPr>
          <a:xfrm>
            <a:off x="6399579" y="1337479"/>
            <a:ext cx="4456292" cy="4183038"/>
          </a:xfrm>
          <a:custGeom>
            <a:avLst/>
            <a:gdLst>
              <a:gd name="connsiteX0" fmla="*/ 0 w 4688113"/>
              <a:gd name="connsiteY0" fmla="*/ 0 h 5943600"/>
              <a:gd name="connsiteX1" fmla="*/ 4688113 w 4688113"/>
              <a:gd name="connsiteY1" fmla="*/ 0 h 5943600"/>
              <a:gd name="connsiteX2" fmla="*/ 4688113 w 4688113"/>
              <a:gd name="connsiteY2" fmla="*/ 5943600 h 5943600"/>
              <a:gd name="connsiteX3" fmla="*/ 0 w 4688113"/>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4688113" h="5943600">
                <a:moveTo>
                  <a:pt x="0" y="0"/>
                </a:moveTo>
                <a:lnTo>
                  <a:pt x="4688113" y="0"/>
                </a:lnTo>
                <a:lnTo>
                  <a:pt x="4688113" y="5943600"/>
                </a:lnTo>
                <a:lnTo>
                  <a:pt x="0" y="59436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T Sans" panose="020B0503020203020204" pitchFamily="34" charset="0"/>
              <a:ea typeface="PT Sans" panose="020B0503020203020204" pitchFamily="34" charset="0"/>
            </a:endParaRPr>
          </a:p>
        </p:txBody>
      </p:sp>
      <p:grpSp>
        <p:nvGrpSpPr>
          <p:cNvPr id="10" name="Group 9">
            <a:extLst>
              <a:ext uri="{FF2B5EF4-FFF2-40B4-BE49-F238E27FC236}">
                <a16:creationId xmlns:a16="http://schemas.microsoft.com/office/drawing/2014/main" id="{372782AD-85A0-4698-B606-1553C780B59D}"/>
              </a:ext>
            </a:extLst>
          </p:cNvPr>
          <p:cNvGrpSpPr/>
          <p:nvPr/>
        </p:nvGrpSpPr>
        <p:grpSpPr>
          <a:xfrm>
            <a:off x="6800850" y="1736416"/>
            <a:ext cx="3848100" cy="3714227"/>
            <a:chOff x="7141705" y="2320510"/>
            <a:chExt cx="2643739" cy="3130117"/>
          </a:xfrm>
        </p:grpSpPr>
        <p:sp>
          <p:nvSpPr>
            <p:cNvPr id="16" name="Rectangle 15">
              <a:extLst>
                <a:ext uri="{FF2B5EF4-FFF2-40B4-BE49-F238E27FC236}">
                  <a16:creationId xmlns:a16="http://schemas.microsoft.com/office/drawing/2014/main" id="{3AEE7724-8AD5-4089-84C4-C7C907887996}"/>
                </a:ext>
              </a:extLst>
            </p:cNvPr>
            <p:cNvSpPr/>
            <p:nvPr/>
          </p:nvSpPr>
          <p:spPr>
            <a:xfrm>
              <a:off x="7141705" y="3542061"/>
              <a:ext cx="2643739" cy="1908566"/>
            </a:xfrm>
            <a:prstGeom prst="rect">
              <a:avLst/>
            </a:prstGeom>
          </p:spPr>
          <p:txBody>
            <a:bodyPr wrap="square" lIns="0" tIns="0" rIns="0" bIns="0" numCol="1">
              <a:spAutoFit/>
            </a:bodyPr>
            <a:lstStyle/>
            <a:p>
              <a:pPr>
                <a:lnSpc>
                  <a:spcPct val="150000"/>
                </a:lnSpc>
              </a:pPr>
              <a:r>
                <a:rPr lang="en-US" sz="2000" dirty="0">
                  <a:solidFill>
                    <a:schemeClr val="tx2"/>
                  </a:solidFill>
                  <a:latin typeface="Poppins" panose="00000500000000000000" pitchFamily="2" charset="0"/>
                  <a:ea typeface="PT Sans" panose="020B0503020203020204" pitchFamily="34" charset="0"/>
                  <a:cs typeface="Poppins" panose="00000500000000000000" pitchFamily="2" charset="0"/>
                </a:rPr>
                <a:t>A computer is an electronic programmable device that accepts data input, processes data, stores it, and outputs information.</a:t>
              </a:r>
              <a:endParaRPr lang="en-GB" sz="2000" dirty="0">
                <a:solidFill>
                  <a:schemeClr val="tx2"/>
                </a:solidFill>
                <a:latin typeface="Poppins" panose="00000500000000000000" pitchFamily="2" charset="0"/>
                <a:ea typeface="PT Sans" panose="020B0503020203020204" pitchFamily="34" charset="0"/>
                <a:cs typeface="Poppins" panose="00000500000000000000" pitchFamily="2" charset="0"/>
              </a:endParaRPr>
            </a:p>
          </p:txBody>
        </p:sp>
        <p:sp>
          <p:nvSpPr>
            <p:cNvPr id="5" name="TextBox 4">
              <a:extLst>
                <a:ext uri="{FF2B5EF4-FFF2-40B4-BE49-F238E27FC236}">
                  <a16:creationId xmlns:a16="http://schemas.microsoft.com/office/drawing/2014/main" id="{BA09D614-3645-440F-991E-D98E953061F4}"/>
                </a:ext>
              </a:extLst>
            </p:cNvPr>
            <p:cNvSpPr txBox="1"/>
            <p:nvPr/>
          </p:nvSpPr>
          <p:spPr>
            <a:xfrm>
              <a:off x="7141705" y="2320510"/>
              <a:ext cx="2643739" cy="886197"/>
            </a:xfrm>
            <a:prstGeom prst="rect">
              <a:avLst/>
            </a:prstGeom>
            <a:noFill/>
            <a:ln>
              <a:noFill/>
            </a:ln>
          </p:spPr>
          <p:txBody>
            <a:bodyPr wrap="square" lIns="0" tIns="0" rIns="0" bIns="0" rtlCol="0" anchor="ctr" anchorCtr="0">
              <a:spAutoFit/>
            </a:bodyPr>
            <a:lstStyle/>
            <a:p>
              <a:pPr>
                <a:lnSpc>
                  <a:spcPts val="4100"/>
                </a:lnSpc>
              </a:pPr>
              <a:r>
                <a:rPr lang="en-US" sz="3600" b="1" dirty="0">
                  <a:solidFill>
                    <a:schemeClr val="tx2"/>
                  </a:solidFill>
                  <a:latin typeface="Poppins" panose="00000500000000000000" pitchFamily="2" charset="0"/>
                  <a:ea typeface="Roboto Slab" pitchFamily="2" charset="0"/>
                  <a:cs typeface="Poppins" panose="00000500000000000000" pitchFamily="2" charset="0"/>
                </a:rPr>
                <a:t>What Is Computer?</a:t>
              </a:r>
            </a:p>
          </p:txBody>
        </p:sp>
      </p:grpSp>
      <p:pic>
        <p:nvPicPr>
          <p:cNvPr id="24" name="Picture 23" descr="A group of electronic devices&#10;&#10;Description automatically generated">
            <a:extLst>
              <a:ext uri="{FF2B5EF4-FFF2-40B4-BE49-F238E27FC236}">
                <a16:creationId xmlns:a16="http://schemas.microsoft.com/office/drawing/2014/main" id="{8C0A27DF-84F4-A5F3-5B18-68DE489FDE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293" y="1165393"/>
            <a:ext cx="6036285" cy="4527214"/>
          </a:xfrm>
          <a:prstGeom prst="rect">
            <a:avLst/>
          </a:prstGeom>
        </p:spPr>
      </p:pic>
    </p:spTree>
    <p:extLst>
      <p:ext uri="{BB962C8B-B14F-4D97-AF65-F5344CB8AC3E}">
        <p14:creationId xmlns:p14="http://schemas.microsoft.com/office/powerpoint/2010/main" val="2711211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F87996-AE0A-425F-A2F7-6BFC6A0493A2}"/>
              </a:ext>
            </a:extLst>
          </p:cNvPr>
          <p:cNvSpPr/>
          <p:nvPr/>
        </p:nvSpPr>
        <p:spPr>
          <a:xfrm>
            <a:off x="0" y="0"/>
            <a:ext cx="6096000" cy="899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9072BC7A-B01D-42F7-85DD-6F0F3897D1F5}"/>
              </a:ext>
            </a:extLst>
          </p:cNvPr>
          <p:cNvSpPr/>
          <p:nvPr/>
        </p:nvSpPr>
        <p:spPr>
          <a:xfrm>
            <a:off x="298174" y="1171289"/>
            <a:ext cx="11655702" cy="5058759"/>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16">
            <a:extLst>
              <a:ext uri="{FF2B5EF4-FFF2-40B4-BE49-F238E27FC236}">
                <a16:creationId xmlns:a16="http://schemas.microsoft.com/office/drawing/2014/main" id="{37225466-F024-4608-B7DE-19D60229601B}"/>
              </a:ext>
            </a:extLst>
          </p:cNvPr>
          <p:cNvSpPr/>
          <p:nvPr/>
        </p:nvSpPr>
        <p:spPr>
          <a:xfrm>
            <a:off x="6096000" y="5958383"/>
            <a:ext cx="6096000" cy="899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Picture 2" descr="A diagram of a process&#10;&#10;Description automatically generated">
            <a:extLst>
              <a:ext uri="{FF2B5EF4-FFF2-40B4-BE49-F238E27FC236}">
                <a16:creationId xmlns:a16="http://schemas.microsoft.com/office/drawing/2014/main" id="{AD87FFD6-F92F-7236-9436-1D4E02BC42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687" r="981" b="23524"/>
          <a:stretch/>
        </p:blipFill>
        <p:spPr>
          <a:xfrm>
            <a:off x="1131342" y="1314450"/>
            <a:ext cx="9831933" cy="4229100"/>
          </a:xfrm>
          <a:prstGeom prst="rect">
            <a:avLst/>
          </a:prstGeom>
        </p:spPr>
      </p:pic>
      <p:sp>
        <p:nvSpPr>
          <p:cNvPr id="6" name="Teardrop 5">
            <a:extLst>
              <a:ext uri="{FF2B5EF4-FFF2-40B4-BE49-F238E27FC236}">
                <a16:creationId xmlns:a16="http://schemas.microsoft.com/office/drawing/2014/main" id="{6941E8C2-2610-173C-9755-77F17139BBEA}"/>
              </a:ext>
            </a:extLst>
          </p:cNvPr>
          <p:cNvSpPr/>
          <p:nvPr/>
        </p:nvSpPr>
        <p:spPr>
          <a:xfrm>
            <a:off x="893218" y="2828924"/>
            <a:ext cx="2497682" cy="2676525"/>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Poppins" panose="00000500000000000000" pitchFamily="2" charset="0"/>
                <a:cs typeface="Poppins" panose="00000500000000000000" pitchFamily="2" charset="0"/>
              </a:rPr>
              <a:t>Ability of the computer to receive data from external sources (e.g., keyboard, mouse, sensors)</a:t>
            </a:r>
            <a:endParaRPr lang="en-UG" sz="1600" dirty="0">
              <a:solidFill>
                <a:schemeClr val="tx2"/>
              </a:solidFill>
              <a:latin typeface="Poppins" panose="00000500000000000000" pitchFamily="2" charset="0"/>
              <a:cs typeface="Poppins" panose="00000500000000000000" pitchFamily="2" charset="0"/>
            </a:endParaRPr>
          </a:p>
        </p:txBody>
      </p:sp>
      <p:sp>
        <p:nvSpPr>
          <p:cNvPr id="7" name="Teardrop 6">
            <a:extLst>
              <a:ext uri="{FF2B5EF4-FFF2-40B4-BE49-F238E27FC236}">
                <a16:creationId xmlns:a16="http://schemas.microsoft.com/office/drawing/2014/main" id="{0F50037B-EC65-E8C3-A2BA-F2C05FD0D85C}"/>
              </a:ext>
            </a:extLst>
          </p:cNvPr>
          <p:cNvSpPr/>
          <p:nvPr/>
        </p:nvSpPr>
        <p:spPr>
          <a:xfrm>
            <a:off x="7895159" y="2824371"/>
            <a:ext cx="2497682" cy="2676525"/>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Poppins" panose="00000500000000000000" pitchFamily="2" charset="0"/>
                <a:cs typeface="Poppins" panose="00000500000000000000" pitchFamily="2" charset="0"/>
              </a:rPr>
              <a:t>Providing processed data (information) back to the user or another system (e.g., display on a screen, printout)</a:t>
            </a:r>
            <a:endParaRPr lang="en-UG" sz="1600" dirty="0">
              <a:solidFill>
                <a:schemeClr val="tx2"/>
              </a:solidFill>
              <a:latin typeface="Poppins" panose="00000500000000000000" pitchFamily="2" charset="0"/>
              <a:cs typeface="Poppins" panose="00000500000000000000" pitchFamily="2" charset="0"/>
            </a:endParaRPr>
          </a:p>
        </p:txBody>
      </p:sp>
      <p:sp>
        <p:nvSpPr>
          <p:cNvPr id="10" name="Rectangle: Rounded Corners 9">
            <a:extLst>
              <a:ext uri="{FF2B5EF4-FFF2-40B4-BE49-F238E27FC236}">
                <a16:creationId xmlns:a16="http://schemas.microsoft.com/office/drawing/2014/main" id="{A6EB9BC8-13A1-AB72-A428-A3A2D716EB88}"/>
              </a:ext>
            </a:extLst>
          </p:cNvPr>
          <p:cNvSpPr/>
          <p:nvPr/>
        </p:nvSpPr>
        <p:spPr>
          <a:xfrm>
            <a:off x="4429125" y="341293"/>
            <a:ext cx="2800350" cy="1853108"/>
          </a:xfrm>
          <a:prstGeom prst="roundRect">
            <a:avLst/>
          </a:prstGeom>
          <a:solidFill>
            <a:srgbClr val="95BF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Poppins" panose="00000500000000000000" pitchFamily="2" charset="0"/>
                <a:cs typeface="Poppins" panose="00000500000000000000" pitchFamily="2" charset="0"/>
              </a:rPr>
              <a:t>Capability to manipulate, calculate, or transform the input data according to the instructions provided by a program.</a:t>
            </a:r>
            <a:endParaRPr lang="en-UG" sz="1600" dirty="0">
              <a:solidFill>
                <a:schemeClr val="tx2"/>
              </a:solidFill>
              <a:latin typeface="Poppins" panose="00000500000000000000" pitchFamily="2" charset="0"/>
              <a:cs typeface="Poppins" panose="00000500000000000000" pitchFamily="2" charset="0"/>
            </a:endParaRPr>
          </a:p>
        </p:txBody>
      </p:sp>
      <p:sp>
        <p:nvSpPr>
          <p:cNvPr id="11" name="Rectangle: Rounded Corners 10">
            <a:extLst>
              <a:ext uri="{FF2B5EF4-FFF2-40B4-BE49-F238E27FC236}">
                <a16:creationId xmlns:a16="http://schemas.microsoft.com/office/drawing/2014/main" id="{5EA77644-DA4F-DC61-3838-0E24F2362670}"/>
              </a:ext>
            </a:extLst>
          </p:cNvPr>
          <p:cNvSpPr/>
          <p:nvPr/>
        </p:nvSpPr>
        <p:spPr>
          <a:xfrm>
            <a:off x="3390900" y="5110100"/>
            <a:ext cx="4504258" cy="805629"/>
          </a:xfrm>
          <a:prstGeom prst="roundRect">
            <a:avLst/>
          </a:prstGeom>
          <a:solidFill>
            <a:srgbClr val="FFA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Poppins" panose="00000500000000000000" pitchFamily="2" charset="0"/>
                <a:cs typeface="Poppins" panose="00000500000000000000" pitchFamily="2" charset="0"/>
              </a:rPr>
              <a:t>Ability to retain data, whether temporarily (RAM) or permanently (hard drives, SSDs)</a:t>
            </a:r>
            <a:endParaRPr lang="en-UG" sz="1600" dirty="0">
              <a:solidFill>
                <a:schemeClr val="tx2"/>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95067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EB258B-FF78-4A52-8E22-064BDBCC821C}"/>
              </a:ext>
            </a:extLst>
          </p:cNvPr>
          <p:cNvSpPr/>
          <p:nvPr/>
        </p:nvSpPr>
        <p:spPr>
          <a:xfrm>
            <a:off x="0" y="585787"/>
            <a:ext cx="6096000" cy="56864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1" name="Group 10">
            <a:extLst>
              <a:ext uri="{FF2B5EF4-FFF2-40B4-BE49-F238E27FC236}">
                <a16:creationId xmlns:a16="http://schemas.microsoft.com/office/drawing/2014/main" id="{004A193D-D96E-4C8F-B8FE-2D95C101BE66}"/>
              </a:ext>
            </a:extLst>
          </p:cNvPr>
          <p:cNvGrpSpPr/>
          <p:nvPr/>
        </p:nvGrpSpPr>
        <p:grpSpPr>
          <a:xfrm>
            <a:off x="452718" y="974172"/>
            <a:ext cx="5567082" cy="4798938"/>
            <a:chOff x="1089561" y="3074430"/>
            <a:chExt cx="3853500" cy="4254181"/>
          </a:xfrm>
        </p:grpSpPr>
        <p:sp>
          <p:nvSpPr>
            <p:cNvPr id="29" name="TextBox 28">
              <a:extLst>
                <a:ext uri="{FF2B5EF4-FFF2-40B4-BE49-F238E27FC236}">
                  <a16:creationId xmlns:a16="http://schemas.microsoft.com/office/drawing/2014/main" id="{435C7539-D875-4259-9A17-6EF9AAC9FF41}"/>
                </a:ext>
              </a:extLst>
            </p:cNvPr>
            <p:cNvSpPr txBox="1"/>
            <p:nvPr/>
          </p:nvSpPr>
          <p:spPr>
            <a:xfrm>
              <a:off x="1089561" y="3074430"/>
              <a:ext cx="3853500" cy="489633"/>
            </a:xfrm>
            <a:prstGeom prst="rect">
              <a:avLst/>
            </a:prstGeom>
            <a:noFill/>
            <a:ln>
              <a:noFill/>
            </a:ln>
          </p:spPr>
          <p:txBody>
            <a:bodyPr wrap="square" lIns="0" tIns="0" rIns="0" bIns="0" rtlCol="0" anchor="ctr" anchorCtr="0">
              <a:spAutoFit/>
            </a:bodyPr>
            <a:lstStyle/>
            <a:p>
              <a:pPr>
                <a:lnSpc>
                  <a:spcPts val="4100"/>
                </a:lnSpc>
              </a:pPr>
              <a:r>
                <a:rPr lang="en-US" sz="4400" dirty="0">
                  <a:solidFill>
                    <a:schemeClr val="tx2">
                      <a:lumMod val="95000"/>
                      <a:lumOff val="5000"/>
                    </a:schemeClr>
                  </a:solidFill>
                  <a:latin typeface="Poppins" panose="00000500000000000000" pitchFamily="2" charset="0"/>
                  <a:ea typeface="Roboto Slab" pitchFamily="2" charset="0"/>
                  <a:cs typeface="Poppins" panose="00000500000000000000" pitchFamily="2" charset="0"/>
                </a:rPr>
                <a:t>Super Computers</a:t>
              </a:r>
            </a:p>
          </p:txBody>
        </p:sp>
        <p:sp>
          <p:nvSpPr>
            <p:cNvPr id="67" name="Rectangle 66">
              <a:extLst>
                <a:ext uri="{FF2B5EF4-FFF2-40B4-BE49-F238E27FC236}">
                  <a16:creationId xmlns:a16="http://schemas.microsoft.com/office/drawing/2014/main" id="{815A4CD7-6582-4307-89A2-BA69CB7B3DB1}"/>
                </a:ext>
              </a:extLst>
            </p:cNvPr>
            <p:cNvSpPr/>
            <p:nvPr/>
          </p:nvSpPr>
          <p:spPr>
            <a:xfrm>
              <a:off x="1089561" y="4093196"/>
              <a:ext cx="3853500" cy="3235415"/>
            </a:xfrm>
            <a:prstGeom prst="rect">
              <a:avLst/>
            </a:prstGeom>
          </p:spPr>
          <p:txBody>
            <a:bodyPr wrap="square" lIns="0" tIns="0" rIns="0" bIns="0">
              <a:spAutoFit/>
            </a:bodyPr>
            <a:lstStyle/>
            <a:p>
              <a:pPr>
                <a:lnSpc>
                  <a:spcPct val="150000"/>
                </a:lnSpc>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These are high intelligent specialized computers designed to handle sophisticated tasks in large plants.</a:t>
              </a:r>
            </a:p>
            <a:p>
              <a:pPr marL="285750" indent="-285750">
                <a:lnSpc>
                  <a:spcPct val="150000"/>
                </a:lnSpc>
                <a:buFont typeface="Wingdings" panose="05000000000000000000" pitchFamily="2" charset="2"/>
                <a:buChar char="q"/>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They can handle large Volumes of scientific computations.</a:t>
              </a:r>
            </a:p>
            <a:p>
              <a:pPr marL="285750" indent="-285750">
                <a:lnSpc>
                  <a:spcPct val="150000"/>
                </a:lnSpc>
                <a:buFont typeface="Wingdings" panose="05000000000000000000" pitchFamily="2" charset="2"/>
                <a:buChar char="q"/>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Used in </a:t>
              </a:r>
              <a:r>
                <a:rPr lang="en-US" sz="2000" dirty="0" err="1">
                  <a:solidFill>
                    <a:srgbClr val="000000"/>
                  </a:solidFill>
                  <a:latin typeface="Poppins" panose="00000500000000000000" pitchFamily="2" charset="0"/>
                  <a:ea typeface="PT Sans" panose="020B0503020203020204" pitchFamily="34" charset="0"/>
                  <a:cs typeface="Poppins" panose="00000500000000000000" pitchFamily="2" charset="0"/>
                </a:rPr>
                <a:t>defence</a:t>
              </a: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 Nuclear plants, climate and weather stations, scientific research, and large manufacturing plants.</a:t>
              </a:r>
            </a:p>
          </p:txBody>
        </p:sp>
      </p:grpSp>
      <p:pic>
        <p:nvPicPr>
          <p:cNvPr id="4" name="Picture Placeholder 3" descr="A long shot of a server room&#10;&#10;Description automatically generated">
            <a:extLst>
              <a:ext uri="{FF2B5EF4-FFF2-40B4-BE49-F238E27FC236}">
                <a16:creationId xmlns:a16="http://schemas.microsoft.com/office/drawing/2014/main" id="{77820F69-0441-55AD-930A-0086D04E055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005" r="15005"/>
          <a:stretch>
            <a:fillRect/>
          </a:stretch>
        </p:blipFill>
        <p:spPr>
          <a:xfrm>
            <a:off x="6096000" y="773206"/>
            <a:ext cx="5567082" cy="5311588"/>
          </a:xfrm>
        </p:spPr>
      </p:pic>
    </p:spTree>
    <p:extLst>
      <p:ext uri="{BB962C8B-B14F-4D97-AF65-F5344CB8AC3E}">
        <p14:creationId xmlns:p14="http://schemas.microsoft.com/office/powerpoint/2010/main" val="137009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C89082-A7B2-4969-877A-2208E4176C2B}"/>
              </a:ext>
            </a:extLst>
          </p:cNvPr>
          <p:cNvSpPr/>
          <p:nvPr/>
        </p:nvSpPr>
        <p:spPr>
          <a:xfrm flipV="1">
            <a:off x="-2" y="3156116"/>
            <a:ext cx="12192002" cy="37018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3" name="Group 22">
            <a:extLst>
              <a:ext uri="{FF2B5EF4-FFF2-40B4-BE49-F238E27FC236}">
                <a16:creationId xmlns:a16="http://schemas.microsoft.com/office/drawing/2014/main" id="{2ECF4DA5-B80A-4DD5-BA39-F406D425D622}"/>
              </a:ext>
            </a:extLst>
          </p:cNvPr>
          <p:cNvGrpSpPr/>
          <p:nvPr/>
        </p:nvGrpSpPr>
        <p:grpSpPr>
          <a:xfrm>
            <a:off x="1133475" y="3562352"/>
            <a:ext cx="9763125" cy="2499745"/>
            <a:chOff x="2967101" y="4824457"/>
            <a:chExt cx="6257796" cy="2590679"/>
          </a:xfrm>
        </p:grpSpPr>
        <p:sp>
          <p:nvSpPr>
            <p:cNvPr id="8" name="Rectangle 7">
              <a:extLst>
                <a:ext uri="{FF2B5EF4-FFF2-40B4-BE49-F238E27FC236}">
                  <a16:creationId xmlns:a16="http://schemas.microsoft.com/office/drawing/2014/main" id="{B1A7BA40-F64B-4EA8-AAFB-5E60AC4AA9C5}"/>
                </a:ext>
              </a:extLst>
            </p:cNvPr>
            <p:cNvSpPr/>
            <p:nvPr/>
          </p:nvSpPr>
          <p:spPr>
            <a:xfrm>
              <a:off x="2967102" y="5546488"/>
              <a:ext cx="6257795" cy="1868648"/>
            </a:xfrm>
            <a:prstGeom prst="rect">
              <a:avLst/>
            </a:prstGeom>
          </p:spPr>
          <p:txBody>
            <a:bodyPr wrap="square" lIns="0" tIns="0" rIns="0" bIns="0">
              <a:spAutoFit/>
            </a:bodyPr>
            <a:lstStyle/>
            <a:p>
              <a:pPr algn="ctr">
                <a:lnSpc>
                  <a:spcPct val="150000"/>
                </a:lnSpc>
              </a:pPr>
              <a:r>
                <a:rPr lang="en-GB" sz="2000" dirty="0">
                  <a:solidFill>
                    <a:srgbClr val="000000"/>
                  </a:solidFill>
                  <a:latin typeface="Poppins" panose="00000500000000000000" pitchFamily="2" charset="0"/>
                  <a:ea typeface="PT Sans" panose="020B0503020203020204" pitchFamily="34" charset="0"/>
                  <a:cs typeface="Poppins" panose="00000500000000000000" pitchFamily="2" charset="0"/>
                </a:rPr>
                <a:t>Mainframes are powerful computers used for large data processing jobs. They are mainly used by government institutions and large companies for tasks such as census, industry and consumer statistics, enterprise resource planning, and financial transaction processing.</a:t>
              </a:r>
              <a:endPar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endParaRPr>
            </a:p>
          </p:txBody>
        </p:sp>
        <p:sp>
          <p:nvSpPr>
            <p:cNvPr id="9" name="TextBox 8">
              <a:extLst>
                <a:ext uri="{FF2B5EF4-FFF2-40B4-BE49-F238E27FC236}">
                  <a16:creationId xmlns:a16="http://schemas.microsoft.com/office/drawing/2014/main" id="{418EA9D2-2F03-4196-80C6-F4EACF136238}"/>
                </a:ext>
              </a:extLst>
            </p:cNvPr>
            <p:cNvSpPr txBox="1"/>
            <p:nvPr/>
          </p:nvSpPr>
          <p:spPr>
            <a:xfrm>
              <a:off x="2967101" y="4824457"/>
              <a:ext cx="6257796" cy="525785"/>
            </a:xfrm>
            <a:prstGeom prst="rect">
              <a:avLst/>
            </a:prstGeom>
            <a:noFill/>
            <a:ln>
              <a:noFill/>
            </a:ln>
          </p:spPr>
          <p:txBody>
            <a:bodyPr wrap="square" lIns="0" tIns="0" rIns="0" bIns="0" rtlCol="0" anchor="ctr" anchorCtr="0">
              <a:spAutoFit/>
            </a:bodyPr>
            <a:lstStyle/>
            <a:p>
              <a:pPr algn="ctr">
                <a:lnSpc>
                  <a:spcPts val="4100"/>
                </a:lnSpc>
              </a:pPr>
              <a:r>
                <a:rPr lang="en-GB" sz="3600" dirty="0">
                  <a:solidFill>
                    <a:schemeClr val="tx2"/>
                  </a:solidFill>
                  <a:latin typeface="Poppins" panose="00000500000000000000" pitchFamily="2" charset="0"/>
                  <a:ea typeface="Roboto Slab" pitchFamily="2" charset="0"/>
                  <a:cs typeface="Poppins" panose="00000500000000000000" pitchFamily="2" charset="0"/>
                </a:rPr>
                <a:t>Mainframe</a:t>
              </a:r>
            </a:p>
          </p:txBody>
        </p:sp>
      </p:grpSp>
      <p:pic>
        <p:nvPicPr>
          <p:cNvPr id="4" name="Picture Placeholder 3" descr="A hallway with many rows of computer servers&#10;&#10;Description automatically generated">
            <a:extLst>
              <a:ext uri="{FF2B5EF4-FFF2-40B4-BE49-F238E27FC236}">
                <a16:creationId xmlns:a16="http://schemas.microsoft.com/office/drawing/2014/main" id="{50DA3009-7667-4816-F347-366A7E39DB6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194" b="16194"/>
          <a:stretch>
            <a:fillRect/>
          </a:stretch>
        </p:blipFill>
        <p:spPr>
          <a:xfrm>
            <a:off x="0" y="-1000125"/>
            <a:ext cx="12192000" cy="4147045"/>
          </a:xfrm>
        </p:spPr>
      </p:pic>
    </p:spTree>
    <p:extLst>
      <p:ext uri="{BB962C8B-B14F-4D97-AF65-F5344CB8AC3E}">
        <p14:creationId xmlns:p14="http://schemas.microsoft.com/office/powerpoint/2010/main" val="267773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948D9FAF-A739-4A80-ABF2-A33983CD48D5}"/>
              </a:ext>
            </a:extLst>
          </p:cNvPr>
          <p:cNvSpPr txBox="1"/>
          <p:nvPr/>
        </p:nvSpPr>
        <p:spPr>
          <a:xfrm>
            <a:off x="1121559" y="777951"/>
            <a:ext cx="3655323" cy="1078116"/>
          </a:xfrm>
          <a:prstGeom prst="rect">
            <a:avLst/>
          </a:prstGeom>
          <a:noFill/>
          <a:ln>
            <a:noFill/>
          </a:ln>
        </p:spPr>
        <p:txBody>
          <a:bodyPr wrap="square" lIns="0" tIns="0" rIns="0" bIns="0" rtlCol="0" anchor="ctr" anchorCtr="0">
            <a:spAutoFit/>
          </a:bodyPr>
          <a:lstStyle/>
          <a:p>
            <a:pPr>
              <a:lnSpc>
                <a:spcPts val="4100"/>
              </a:lnSpc>
            </a:pPr>
            <a:r>
              <a:rPr lang="en-US" sz="4400" b="1" dirty="0">
                <a:solidFill>
                  <a:schemeClr val="accent5"/>
                </a:solidFill>
                <a:latin typeface="Poppins" panose="00000500000000000000" pitchFamily="2" charset="0"/>
                <a:ea typeface="Roboto Slab" pitchFamily="2" charset="0"/>
                <a:cs typeface="Poppins" panose="00000500000000000000" pitchFamily="2" charset="0"/>
              </a:rPr>
              <a:t>Mini Computers</a:t>
            </a:r>
          </a:p>
        </p:txBody>
      </p:sp>
      <p:sp>
        <p:nvSpPr>
          <p:cNvPr id="4" name="Freeform: Shape 3">
            <a:extLst>
              <a:ext uri="{FF2B5EF4-FFF2-40B4-BE49-F238E27FC236}">
                <a16:creationId xmlns:a16="http://schemas.microsoft.com/office/drawing/2014/main" id="{B658CBD7-46A0-4EB4-9C45-4CC9084F18F4}"/>
              </a:ext>
            </a:extLst>
          </p:cNvPr>
          <p:cNvSpPr/>
          <p:nvPr/>
        </p:nvSpPr>
        <p:spPr>
          <a:xfrm>
            <a:off x="0" y="5540991"/>
            <a:ext cx="12191999" cy="1317009"/>
          </a:xfrm>
          <a:custGeom>
            <a:avLst/>
            <a:gdLst>
              <a:gd name="connsiteX0" fmla="*/ 0 w 12192000"/>
              <a:gd name="connsiteY0" fmla="*/ 0 h 2059806"/>
              <a:gd name="connsiteX1" fmla="*/ 12192000 w 12192000"/>
              <a:gd name="connsiteY1" fmla="*/ 0 h 2059806"/>
              <a:gd name="connsiteX2" fmla="*/ 12192000 w 12192000"/>
              <a:gd name="connsiteY2" fmla="*/ 2059806 h 2059806"/>
              <a:gd name="connsiteX3" fmla="*/ 0 w 12192000"/>
              <a:gd name="connsiteY3" fmla="*/ 2059806 h 2059806"/>
            </a:gdLst>
            <a:ahLst/>
            <a:cxnLst>
              <a:cxn ang="0">
                <a:pos x="connsiteX0" y="connsiteY0"/>
              </a:cxn>
              <a:cxn ang="0">
                <a:pos x="connsiteX1" y="connsiteY1"/>
              </a:cxn>
              <a:cxn ang="0">
                <a:pos x="connsiteX2" y="connsiteY2"/>
              </a:cxn>
              <a:cxn ang="0">
                <a:pos x="connsiteX3" y="connsiteY3"/>
              </a:cxn>
            </a:cxnLst>
            <a:rect l="l" t="t" r="r" b="b"/>
            <a:pathLst>
              <a:path w="12192000" h="2059806">
                <a:moveTo>
                  <a:pt x="0" y="0"/>
                </a:moveTo>
                <a:lnTo>
                  <a:pt x="12192000" y="0"/>
                </a:lnTo>
                <a:lnTo>
                  <a:pt x="12192000" y="2059806"/>
                </a:lnTo>
                <a:lnTo>
                  <a:pt x="0" y="2059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8A387F-D914-4C52-91DE-642AA59840F1}"/>
              </a:ext>
            </a:extLst>
          </p:cNvPr>
          <p:cNvSpPr/>
          <p:nvPr/>
        </p:nvSpPr>
        <p:spPr>
          <a:xfrm>
            <a:off x="5623061" y="2970593"/>
            <a:ext cx="5740263" cy="3188052"/>
          </a:xfrm>
          <a:prstGeom prst="rect">
            <a:avLst/>
          </a:prstGeom>
        </p:spPr>
        <p:txBody>
          <a:bodyPr wrap="square" lIns="0" tIns="0" rIns="0" bIns="0">
            <a:spAutoFit/>
          </a:bodyPr>
          <a:lstStyle/>
          <a:p>
            <a:pPr>
              <a:lnSpc>
                <a:spcPct val="150000"/>
              </a:lnSpc>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Mini computers, also known as </a:t>
            </a:r>
            <a:r>
              <a:rPr lang="en-US" sz="2000" b="1" dirty="0">
                <a:solidFill>
                  <a:srgbClr val="000000"/>
                </a:solidFill>
                <a:latin typeface="Poppins" panose="00000500000000000000" pitchFamily="2" charset="0"/>
                <a:ea typeface="PT Sans" panose="020B0503020203020204" pitchFamily="34" charset="0"/>
                <a:cs typeface="Poppins" panose="00000500000000000000" pitchFamily="2" charset="0"/>
              </a:rPr>
              <a:t>mid-range computers</a:t>
            </a: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 are smaller than mainframes but more powerful than personal computers.</a:t>
            </a:r>
          </a:p>
          <a:p>
            <a:pPr marL="285750" indent="-285750">
              <a:lnSpc>
                <a:spcPct val="150000"/>
              </a:lnSpc>
              <a:buFont typeface="Wingdings" panose="05000000000000000000" pitchFamily="2" charset="2"/>
              <a:buChar char="q"/>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Used in manufacturing processes, research laboratories, and small to medium-sized businesses for specific tasks.</a:t>
            </a:r>
          </a:p>
        </p:txBody>
      </p:sp>
      <p:pic>
        <p:nvPicPr>
          <p:cNvPr id="6" name="Picture Placeholder 5" descr="A large machine with many round objects&#10;&#10;Description automatically generated with medium confidence">
            <a:extLst>
              <a:ext uri="{FF2B5EF4-FFF2-40B4-BE49-F238E27FC236}">
                <a16:creationId xmlns:a16="http://schemas.microsoft.com/office/drawing/2014/main" id="{DB76A113-DB30-F59F-AB2E-20C5C7A2B06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8" r="128"/>
          <a:stretch>
            <a:fillRect/>
          </a:stretch>
        </p:blipFill>
        <p:spPr/>
      </p:pic>
      <p:pic>
        <p:nvPicPr>
          <p:cNvPr id="8" name="Picture Placeholder 7" descr="Several electronic devices in a room&#10;&#10;Description automatically generated">
            <a:extLst>
              <a:ext uri="{FF2B5EF4-FFF2-40B4-BE49-F238E27FC236}">
                <a16:creationId xmlns:a16="http://schemas.microsoft.com/office/drawing/2014/main" id="{F1147E95-FAF4-8E8F-C88B-0808A1218B6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26" r="826"/>
          <a:stretch>
            <a:fillRect/>
          </a:stretch>
        </p:blipFill>
        <p:spPr/>
      </p:pic>
    </p:spTree>
    <p:extLst>
      <p:ext uri="{BB962C8B-B14F-4D97-AF65-F5344CB8AC3E}">
        <p14:creationId xmlns:p14="http://schemas.microsoft.com/office/powerpoint/2010/main" val="753260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C223690-8426-4A8B-8870-D42A36101AEF}"/>
              </a:ext>
            </a:extLst>
          </p:cNvPr>
          <p:cNvSpPr/>
          <p:nvPr/>
        </p:nvSpPr>
        <p:spPr>
          <a:xfrm>
            <a:off x="3643952" y="818865"/>
            <a:ext cx="3549412" cy="52202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9" name="Group 28">
            <a:extLst>
              <a:ext uri="{FF2B5EF4-FFF2-40B4-BE49-F238E27FC236}">
                <a16:creationId xmlns:a16="http://schemas.microsoft.com/office/drawing/2014/main" id="{A603C301-782F-4EE0-ABE8-FE1F6EA50AC8}"/>
              </a:ext>
            </a:extLst>
          </p:cNvPr>
          <p:cNvGrpSpPr/>
          <p:nvPr/>
        </p:nvGrpSpPr>
        <p:grpSpPr>
          <a:xfrm>
            <a:off x="1193066" y="338424"/>
            <a:ext cx="4335829" cy="6181152"/>
            <a:chOff x="4391114" y="623995"/>
            <a:chExt cx="3388110" cy="4247728"/>
          </a:xfrm>
        </p:grpSpPr>
        <p:sp>
          <p:nvSpPr>
            <p:cNvPr id="7" name="TextBox 6">
              <a:extLst>
                <a:ext uri="{FF2B5EF4-FFF2-40B4-BE49-F238E27FC236}">
                  <a16:creationId xmlns:a16="http://schemas.microsoft.com/office/drawing/2014/main" id="{B61E020A-1427-4B26-AE12-4220ADCAF1EB}"/>
                </a:ext>
              </a:extLst>
            </p:cNvPr>
            <p:cNvSpPr txBox="1"/>
            <p:nvPr/>
          </p:nvSpPr>
          <p:spPr>
            <a:xfrm>
              <a:off x="4391672" y="623995"/>
              <a:ext cx="3387552" cy="1069075"/>
            </a:xfrm>
            <a:prstGeom prst="rect">
              <a:avLst/>
            </a:prstGeom>
            <a:noFill/>
            <a:ln>
              <a:noFill/>
            </a:ln>
          </p:spPr>
          <p:txBody>
            <a:bodyPr wrap="square" lIns="0" tIns="0" rIns="0" bIns="0" rtlCol="0" anchor="ctr" anchorCtr="0">
              <a:spAutoFit/>
            </a:bodyPr>
            <a:lstStyle/>
            <a:p>
              <a:pPr>
                <a:lnSpc>
                  <a:spcPts val="4100"/>
                </a:lnSpc>
              </a:pPr>
              <a:r>
                <a:rPr lang="en-GB" sz="4400" b="1" dirty="0">
                  <a:solidFill>
                    <a:schemeClr val="tx2"/>
                  </a:solidFill>
                  <a:latin typeface="Poppins" panose="00000500000000000000" pitchFamily="2" charset="0"/>
                  <a:ea typeface="Roboto Slab" pitchFamily="2" charset="0"/>
                  <a:cs typeface="Poppins" panose="00000500000000000000" pitchFamily="2" charset="0"/>
                </a:rPr>
                <a:t>Micro Computers</a:t>
              </a:r>
              <a:endParaRPr lang="en-US" sz="4400" b="1" dirty="0">
                <a:solidFill>
                  <a:schemeClr val="tx2">
                    <a:lumMod val="85000"/>
                    <a:lumOff val="15000"/>
                  </a:schemeClr>
                </a:solidFill>
                <a:latin typeface="Poppins" panose="00000500000000000000" pitchFamily="2" charset="0"/>
                <a:ea typeface="Roboto Slab" pitchFamily="2" charset="0"/>
                <a:cs typeface="Poppins" panose="00000500000000000000" pitchFamily="2" charset="0"/>
              </a:endParaRPr>
            </a:p>
          </p:txBody>
        </p:sp>
        <p:sp>
          <p:nvSpPr>
            <p:cNvPr id="15" name="Rectangle 14">
              <a:extLst>
                <a:ext uri="{FF2B5EF4-FFF2-40B4-BE49-F238E27FC236}">
                  <a16:creationId xmlns:a16="http://schemas.microsoft.com/office/drawing/2014/main" id="{477A59E9-8919-4B89-9F0F-077FA4CEC3F2}"/>
                </a:ext>
              </a:extLst>
            </p:cNvPr>
            <p:cNvSpPr/>
            <p:nvPr/>
          </p:nvSpPr>
          <p:spPr>
            <a:xfrm>
              <a:off x="4391114" y="1729095"/>
              <a:ext cx="3388110" cy="3142628"/>
            </a:xfrm>
            <a:prstGeom prst="rect">
              <a:avLst/>
            </a:prstGeom>
          </p:spPr>
          <p:txBody>
            <a:bodyPr wrap="square" lIns="0" tIns="0" rIns="0" bIns="0">
              <a:spAutoFit/>
            </a:bodyPr>
            <a:lstStyle/>
            <a:p>
              <a:pPr>
                <a:lnSpc>
                  <a:spcPct val="150000"/>
                </a:lnSpc>
              </a:pPr>
              <a:r>
                <a:rPr lang="en-US" sz="2000" dirty="0">
                  <a:solidFill>
                    <a:srgbClr val="000000"/>
                  </a:solidFill>
                  <a:latin typeface="Poppins" panose="00000500000000000000" pitchFamily="2" charset="0"/>
                  <a:ea typeface="PT Sans" panose="020B0503020203020204" pitchFamily="34" charset="0"/>
                  <a:cs typeface="Poppins" panose="00000500000000000000" pitchFamily="2" charset="0"/>
                </a:rPr>
                <a:t>Microcomputers, commonly known as personal computers, are the most common type of computer designed for individual use. </a:t>
              </a:r>
            </a:p>
            <a:p>
              <a:pPr marL="285750" indent="-285750">
                <a:lnSpc>
                  <a:spcPct val="150000"/>
                </a:lnSpc>
                <a:buFont typeface="Wingdings" panose="05000000000000000000" pitchFamily="2" charset="2"/>
                <a:buChar char="q"/>
              </a:pPr>
              <a:r>
                <a:rPr lang="en-US" sz="2000" b="1" dirty="0">
                  <a:solidFill>
                    <a:srgbClr val="000000"/>
                  </a:solidFill>
                  <a:latin typeface="Poppins" panose="00000500000000000000" pitchFamily="2" charset="0"/>
                  <a:cs typeface="Poppins" panose="00000500000000000000" pitchFamily="2" charset="0"/>
                </a:rPr>
                <a:t>Used for general-purpose tasks such as word processing, internet browsing, gaming, and personal productivity.</a:t>
              </a:r>
            </a:p>
          </p:txBody>
        </p:sp>
      </p:grpSp>
      <p:pic>
        <p:nvPicPr>
          <p:cNvPr id="8" name="Picture Placeholder 7" descr="A white cell phone with colorful apps on the screen&#10;&#10;Description automatically generated">
            <a:extLst>
              <a:ext uri="{FF2B5EF4-FFF2-40B4-BE49-F238E27FC236}">
                <a16:creationId xmlns:a16="http://schemas.microsoft.com/office/drawing/2014/main" id="{D7DE6DE2-68DA-1C5D-D530-134EFB2B508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03" b="1603"/>
          <a:stretch>
            <a:fillRect/>
          </a:stretch>
        </p:blipFill>
        <p:spPr>
          <a:xfrm>
            <a:off x="5774245" y="1368730"/>
            <a:ext cx="2838238" cy="4120540"/>
          </a:xfrm>
        </p:spPr>
      </p:pic>
      <p:pic>
        <p:nvPicPr>
          <p:cNvPr id="10" name="Picture Placeholder 9" descr="A computer on a desk&#10;&#10;Description automatically generated">
            <a:extLst>
              <a:ext uri="{FF2B5EF4-FFF2-40B4-BE49-F238E27FC236}">
                <a16:creationId xmlns:a16="http://schemas.microsoft.com/office/drawing/2014/main" id="{DEF29878-B9C6-7E00-06A6-43C3A3956B58}"/>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3035" r="23035"/>
          <a:stretch>
            <a:fillRect/>
          </a:stretch>
        </p:blipFill>
        <p:spPr>
          <a:xfrm>
            <a:off x="8857832" y="1368730"/>
            <a:ext cx="3334167" cy="4120540"/>
          </a:xfrm>
        </p:spPr>
      </p:pic>
    </p:spTree>
    <p:extLst>
      <p:ext uri="{BB962C8B-B14F-4D97-AF65-F5344CB8AC3E}">
        <p14:creationId xmlns:p14="http://schemas.microsoft.com/office/powerpoint/2010/main" val="2949810748"/>
      </p:ext>
    </p:extLst>
  </p:cSld>
  <p:clrMapOvr>
    <a:masterClrMapping/>
  </p:clrMapOvr>
</p:sld>
</file>

<file path=ppt/theme/theme1.xml><?xml version="1.0" encoding="utf-8"?>
<a:theme xmlns:a="http://schemas.openxmlformats.org/drawingml/2006/main" name="Office Theme">
  <a:themeElements>
    <a:clrScheme name="lol">
      <a:dk1>
        <a:srgbClr val="FFC000"/>
      </a:dk1>
      <a:lt1>
        <a:sysClr val="window" lastClr="FFFFFF"/>
      </a:lt1>
      <a:dk2>
        <a:srgbClr val="000000"/>
      </a:dk2>
      <a:lt2>
        <a:srgbClr val="F8F8F8"/>
      </a:lt2>
      <a:accent1>
        <a:srgbClr val="FCF0D0"/>
      </a:accent1>
      <a:accent2>
        <a:srgbClr val="F3C43F"/>
      </a:accent2>
      <a:accent3>
        <a:srgbClr val="CEE8E1"/>
      </a:accent3>
      <a:accent4>
        <a:srgbClr val="387C69"/>
      </a:accent4>
      <a:accent5>
        <a:srgbClr val="000000"/>
      </a:accent5>
      <a:accent6>
        <a:srgbClr val="181818"/>
      </a:accent6>
      <a:hlink>
        <a:srgbClr val="5F5F5F"/>
      </a:hlink>
      <a:folHlink>
        <a:srgbClr val="919191"/>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33888</TotalTime>
  <Words>740</Words>
  <Application>Microsoft Office PowerPoint</Application>
  <PresentationFormat>Widescreen</PresentationFormat>
  <Paragraphs>74</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Poppins</vt:lpstr>
      <vt:lpstr>PT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Ssebuwufu Moses</dc:creator>
  <cp:lastModifiedBy>Moses Ssebuwufu</cp:lastModifiedBy>
  <cp:revision>1721</cp:revision>
  <dcterms:created xsi:type="dcterms:W3CDTF">2018-11-21T06:39:41Z</dcterms:created>
  <dcterms:modified xsi:type="dcterms:W3CDTF">2024-08-19T08:10:05Z</dcterms:modified>
</cp:coreProperties>
</file>